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37.xml"/>
  <Override ContentType="application/vnd.openxmlformats-officedocument.presentationml.slideLayout+xml" PartName="/ppt/slideLayouts/slideLayout5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46.xml"/>
  <Override ContentType="application/vnd.openxmlformats-officedocument.presentationml.slideLayout+xml" PartName="/ppt/slideLayouts/slideLayout20.xml"/>
  <Override ContentType="application/vnd.openxmlformats-officedocument.presentationml.slideLayout+xml" PartName="/ppt/slideLayouts/slideLayout55.xml"/>
  <Override ContentType="application/vnd.openxmlformats-officedocument.presentationml.slideLayout+xml" PartName="/ppt/slideLayouts/slideLayout38.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52.xml"/>
  <Override ContentType="application/vnd.openxmlformats-officedocument.presentationml.slideLayout+xml" PartName="/ppt/slideLayouts/slideLayout21.xml"/>
  <Override ContentType="application/vnd.openxmlformats-officedocument.presentationml.slideLayout+xml" PartName="/ppt/slideLayouts/slideLayout60.xml"/>
  <Override ContentType="application/vnd.openxmlformats-officedocument.presentationml.slideLayout+xml" PartName="/ppt/slideLayouts/slideLayout47.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48.xml"/>
  <Override ContentType="application/vnd.openxmlformats-officedocument.presentationml.slideLayout+xml" PartName="/ppt/slideLayouts/slideLayout49.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53.xml"/>
  <Override ContentType="application/vnd.openxmlformats-officedocument.presentationml.slideLayout+xml" PartName="/ppt/slideLayouts/slideLayout10.xml"/>
  <Override ContentType="application/vnd.openxmlformats-officedocument.presentationml.slideLayout+xml" PartName="/ppt/slideLayouts/slideLayout41.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7.xml"/>
  <Override ContentType="application/vnd.openxmlformats-officedocument.presentationml.slideLayout+xml" PartName="/ppt/slideLayouts/slideLayout40.xml"/>
  <Override ContentType="application/vnd.openxmlformats-officedocument.presentationml.slideLayout+xml" PartName="/ppt/slideLayouts/slideLayout16.xml"/>
  <Override ContentType="application/vnd.openxmlformats-officedocument.presentationml.slideLayout+xml" PartName="/ppt/slideLayouts/slideLayout59.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4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30.xml"/>
  <Override ContentType="application/vnd.openxmlformats-officedocument.presentationml.slideLayout+xml" PartName="/ppt/slideLayouts/slideLayout56.xml"/>
  <Override ContentType="application/vnd.openxmlformats-officedocument.presentationml.slideLayout+xml" PartName="/ppt/slideLayouts/slideLayout43.xml"/>
  <Override ContentType="application/vnd.openxmlformats-officedocument.presentationml.slideLayout+xml" PartName="/ppt/slideLayouts/slideLayout26.xml"/>
  <Override ContentType="application/vnd.openxmlformats-officedocument.presentationml.slideLayout+xml" PartName="/ppt/slideLayouts/slideLayout5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39.xml"/>
  <Override ContentType="application/vnd.openxmlformats-officedocument.presentationml.slideLayout+xml" PartName="/ppt/slideLayouts/slideLayout57.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50.xml"/>
  <Override ContentType="application/vnd.openxmlformats-officedocument.presentationml.slideLayout+xml" PartName="/ppt/slideLayouts/slideLayout4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58.xml"/>
  <Override ContentType="application/vnd.openxmlformats-officedocument.presentationml.slideLayout+xml" PartName="/ppt/slideLayouts/slideLayout15.xml"/>
  <Override ContentType="application/vnd.openxmlformats-officedocument.presentationml.slideLayout+xml" PartName="/ppt/slideLayouts/slideLayout8.xml"/>
  <Override ContentType="application/vnd.openxmlformats-officedocument.presentationml.slideLayout+xml" PartName="/ppt/slideLayouts/slideLayout45.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 id="2147483661" r:id="rId4"/>
    <p:sldMasterId id="2147483674" r:id="rId5"/>
    <p:sldMasterId id="2147483687" r:id="rId6"/>
    <p:sldMasterId id="2147483700"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Lst>
  <p:sldSz cy="6858000" cx="12193575"/>
  <p:notesSz cx="6858000" cy="9144000"/>
  <p:embeddedFontLst>
    <p:embeddedFont>
      <p:font typeface="Century Gothic"/>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7" roundtripDataSignature="AMtx7mgzIuLDFvpBXXLcosZlMiocb24JO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2.xml"/><Relationship Id="rId22" Type="http://schemas.openxmlformats.org/officeDocument/2006/relationships/slide" Target="slides/slide14.xml"/><Relationship Id="rId21" Type="http://schemas.openxmlformats.org/officeDocument/2006/relationships/slide" Target="slides/slide13.xml"/><Relationship Id="rId24" Type="http://schemas.openxmlformats.org/officeDocument/2006/relationships/font" Target="fonts/CenturyGothic-bold.fntdata"/><Relationship Id="rId23" Type="http://schemas.openxmlformats.org/officeDocument/2006/relationships/font" Target="fonts/CenturyGothic-regular.fntdata"/><Relationship Id="rId1" Type="http://schemas.openxmlformats.org/officeDocument/2006/relationships/theme" Target="theme/theme5.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1.xml"/><Relationship Id="rId26" Type="http://schemas.openxmlformats.org/officeDocument/2006/relationships/font" Target="fonts/CenturyGothic-boldItalic.fntdata"/><Relationship Id="rId25" Type="http://schemas.openxmlformats.org/officeDocument/2006/relationships/font" Target="fonts/CenturyGothic-italic.fntdata"/><Relationship Id="rId27" Type="http://customschemas.google.com/relationships/presentationmetadata" Target="metadata"/><Relationship Id="rId5" Type="http://schemas.openxmlformats.org/officeDocument/2006/relationships/slideMaster" Target="slideMasters/slideMaster3.xml"/><Relationship Id="rId6" Type="http://schemas.openxmlformats.org/officeDocument/2006/relationships/slideMaster" Target="slideMasters/slideMaster4.xml"/><Relationship Id="rId7" Type="http://schemas.openxmlformats.org/officeDocument/2006/relationships/slideMaster" Target="slideMasters/slideMaster5.xml"/><Relationship Id="rId8" Type="http://schemas.openxmlformats.org/officeDocument/2006/relationships/notesMaster" Target="notesMasters/notesMaster1.xml"/><Relationship Id="rId11" Type="http://schemas.openxmlformats.org/officeDocument/2006/relationships/slide" Target="slides/slide3.xml"/><Relationship Id="rId10" Type="http://schemas.openxmlformats.org/officeDocument/2006/relationships/slide" Target="slides/slide2.xml"/><Relationship Id="rId13" Type="http://schemas.openxmlformats.org/officeDocument/2006/relationships/slide" Target="slides/slide5.xml"/><Relationship Id="rId12" Type="http://schemas.openxmlformats.org/officeDocument/2006/relationships/slide" Target="slides/slide4.xml"/><Relationship Id="rId15" Type="http://schemas.openxmlformats.org/officeDocument/2006/relationships/slide" Target="slides/slide7.xml"/><Relationship Id="rId14" Type="http://schemas.openxmlformats.org/officeDocument/2006/relationships/slide" Target="slides/slide6.xml"/><Relationship Id="rId17" Type="http://schemas.openxmlformats.org/officeDocument/2006/relationships/slide" Target="slides/slide9.xml"/><Relationship Id="rId16" Type="http://schemas.openxmlformats.org/officeDocument/2006/relationships/slide" Target="slides/slide8.xml"/><Relationship Id="rId19" Type="http://schemas.openxmlformats.org/officeDocument/2006/relationships/slide" Target="slides/slide11.xml"/><Relationship Id="rId18"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6" name="Google Shape;296;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2" name="Shape 352"/>
        <p:cNvGrpSpPr/>
        <p:nvPr/>
      </p:nvGrpSpPr>
      <p:grpSpPr>
        <a:xfrm>
          <a:off x="0" y="0"/>
          <a:ext cx="0" cy="0"/>
          <a:chOff x="0" y="0"/>
          <a:chExt cx="0" cy="0"/>
        </a:xfrm>
      </p:grpSpPr>
      <p:sp>
        <p:nvSpPr>
          <p:cNvPr id="353" name="Google Shape;353;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4" name="Google Shape;354;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8" name="Shape 358"/>
        <p:cNvGrpSpPr/>
        <p:nvPr/>
      </p:nvGrpSpPr>
      <p:grpSpPr>
        <a:xfrm>
          <a:off x="0" y="0"/>
          <a:ext cx="0" cy="0"/>
          <a:chOff x="0" y="0"/>
          <a:chExt cx="0" cy="0"/>
        </a:xfrm>
      </p:grpSpPr>
      <p:sp>
        <p:nvSpPr>
          <p:cNvPr id="359" name="Google Shape;359;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0" name="Google Shape;360;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4" name="Shape 364"/>
        <p:cNvGrpSpPr/>
        <p:nvPr/>
      </p:nvGrpSpPr>
      <p:grpSpPr>
        <a:xfrm>
          <a:off x="0" y="0"/>
          <a:ext cx="0" cy="0"/>
          <a:chOff x="0" y="0"/>
          <a:chExt cx="0" cy="0"/>
        </a:xfrm>
      </p:grpSpPr>
      <p:sp>
        <p:nvSpPr>
          <p:cNvPr id="365" name="Google Shape;365;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6" name="Google Shape;366;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0" name="Shape 370"/>
        <p:cNvGrpSpPr/>
        <p:nvPr/>
      </p:nvGrpSpPr>
      <p:grpSpPr>
        <a:xfrm>
          <a:off x="0" y="0"/>
          <a:ext cx="0" cy="0"/>
          <a:chOff x="0" y="0"/>
          <a:chExt cx="0" cy="0"/>
        </a:xfrm>
      </p:grpSpPr>
      <p:sp>
        <p:nvSpPr>
          <p:cNvPr id="371" name="Google Shape;371;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2" name="Google Shape;372;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6" name="Shape 376"/>
        <p:cNvGrpSpPr/>
        <p:nvPr/>
      </p:nvGrpSpPr>
      <p:grpSpPr>
        <a:xfrm>
          <a:off x="0" y="0"/>
          <a:ext cx="0" cy="0"/>
          <a:chOff x="0" y="0"/>
          <a:chExt cx="0" cy="0"/>
        </a:xfrm>
      </p:grpSpPr>
      <p:sp>
        <p:nvSpPr>
          <p:cNvPr id="377" name="Google Shape;377;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8" name="Google Shape;378;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2" name="Google Shape;302;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8" name="Google Shape;308;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2" name="Shape 312"/>
        <p:cNvGrpSpPr/>
        <p:nvPr/>
      </p:nvGrpSpPr>
      <p:grpSpPr>
        <a:xfrm>
          <a:off x="0" y="0"/>
          <a:ext cx="0" cy="0"/>
          <a:chOff x="0" y="0"/>
          <a:chExt cx="0" cy="0"/>
        </a:xfrm>
      </p:grpSpPr>
      <p:sp>
        <p:nvSpPr>
          <p:cNvPr id="313" name="Google Shape;313;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4" name="Google Shape;314;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5" name="Shape 325"/>
        <p:cNvGrpSpPr/>
        <p:nvPr/>
      </p:nvGrpSpPr>
      <p:grpSpPr>
        <a:xfrm>
          <a:off x="0" y="0"/>
          <a:ext cx="0" cy="0"/>
          <a:chOff x="0" y="0"/>
          <a:chExt cx="0" cy="0"/>
        </a:xfrm>
      </p:grpSpPr>
      <p:sp>
        <p:nvSpPr>
          <p:cNvPr id="326" name="Google Shape;326;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7" name="Google Shape;327;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2" name="Shape 332"/>
        <p:cNvGrpSpPr/>
        <p:nvPr/>
      </p:nvGrpSpPr>
      <p:grpSpPr>
        <a:xfrm>
          <a:off x="0" y="0"/>
          <a:ext cx="0" cy="0"/>
          <a:chOff x="0" y="0"/>
          <a:chExt cx="0" cy="0"/>
        </a:xfrm>
      </p:grpSpPr>
      <p:sp>
        <p:nvSpPr>
          <p:cNvPr id="333" name="Google Shape;333;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4" name="Google Shape;334;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9" name="Shape 339"/>
        <p:cNvGrpSpPr/>
        <p:nvPr/>
      </p:nvGrpSpPr>
      <p:grpSpPr>
        <a:xfrm>
          <a:off x="0" y="0"/>
          <a:ext cx="0" cy="0"/>
          <a:chOff x="0" y="0"/>
          <a:chExt cx="0" cy="0"/>
        </a:xfrm>
      </p:grpSpPr>
      <p:sp>
        <p:nvSpPr>
          <p:cNvPr id="340" name="Google Shape;340;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1" name="Google Shape;341;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6" name="Shape 346"/>
        <p:cNvGrpSpPr/>
        <p:nvPr/>
      </p:nvGrpSpPr>
      <p:grpSpPr>
        <a:xfrm>
          <a:off x="0" y="0"/>
          <a:ext cx="0" cy="0"/>
          <a:chOff x="0" y="0"/>
          <a:chExt cx="0" cy="0"/>
        </a:xfrm>
      </p:grpSpPr>
      <p:sp>
        <p:nvSpPr>
          <p:cNvPr id="347" name="Google Shape;347;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8" name="Google Shape;348;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15" name="Shape 15"/>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45" name="Shape 45"/>
        <p:cNvGrpSpPr/>
        <p:nvPr/>
      </p:nvGrpSpPr>
      <p:grpSpPr>
        <a:xfrm>
          <a:off x="0" y="0"/>
          <a:ext cx="0" cy="0"/>
          <a:chOff x="0" y="0"/>
          <a:chExt cx="0" cy="0"/>
        </a:xfrm>
      </p:grpSpPr>
      <p:sp>
        <p:nvSpPr>
          <p:cNvPr id="46" name="Google Shape;46;p38"/>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38"/>
          <p:cNvSpPr txBox="1"/>
          <p:nvPr>
            <p:ph idx="1" type="body"/>
          </p:nvPr>
        </p:nvSpPr>
        <p:spPr>
          <a:xfrm>
            <a:off x="1130400" y="2171880"/>
            <a:ext cx="960264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8" name="Google Shape;48;p38"/>
          <p:cNvSpPr txBox="1"/>
          <p:nvPr>
            <p:ph idx="2" type="body"/>
          </p:nvPr>
        </p:nvSpPr>
        <p:spPr>
          <a:xfrm>
            <a:off x="1130400" y="3892680"/>
            <a:ext cx="960264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49" name="Shape 49"/>
        <p:cNvGrpSpPr/>
        <p:nvPr/>
      </p:nvGrpSpPr>
      <p:grpSpPr>
        <a:xfrm>
          <a:off x="0" y="0"/>
          <a:ext cx="0" cy="0"/>
          <a:chOff x="0" y="0"/>
          <a:chExt cx="0" cy="0"/>
        </a:xfrm>
      </p:grpSpPr>
      <p:sp>
        <p:nvSpPr>
          <p:cNvPr id="50" name="Google Shape;50;p39"/>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39"/>
          <p:cNvSpPr txBox="1"/>
          <p:nvPr>
            <p:ph idx="1" type="body"/>
          </p:nvPr>
        </p:nvSpPr>
        <p:spPr>
          <a:xfrm>
            <a:off x="1130400" y="21718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2" name="Google Shape;52;p39"/>
          <p:cNvSpPr txBox="1"/>
          <p:nvPr>
            <p:ph idx="2" type="body"/>
          </p:nvPr>
        </p:nvSpPr>
        <p:spPr>
          <a:xfrm>
            <a:off x="6050880" y="21718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3" name="Google Shape;53;p39"/>
          <p:cNvSpPr txBox="1"/>
          <p:nvPr>
            <p:ph idx="3" type="body"/>
          </p:nvPr>
        </p:nvSpPr>
        <p:spPr>
          <a:xfrm>
            <a:off x="1130400" y="38926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4" name="Google Shape;54;p39"/>
          <p:cNvSpPr txBox="1"/>
          <p:nvPr>
            <p:ph idx="4" type="body"/>
          </p:nvPr>
        </p:nvSpPr>
        <p:spPr>
          <a:xfrm>
            <a:off x="6050880" y="38926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55" name="Shape 55"/>
        <p:cNvGrpSpPr/>
        <p:nvPr/>
      </p:nvGrpSpPr>
      <p:grpSpPr>
        <a:xfrm>
          <a:off x="0" y="0"/>
          <a:ext cx="0" cy="0"/>
          <a:chOff x="0" y="0"/>
          <a:chExt cx="0" cy="0"/>
        </a:xfrm>
      </p:grpSpPr>
      <p:sp>
        <p:nvSpPr>
          <p:cNvPr id="56" name="Google Shape;56;p40"/>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40"/>
          <p:cNvSpPr txBox="1"/>
          <p:nvPr>
            <p:ph idx="1" type="body"/>
          </p:nvPr>
        </p:nvSpPr>
        <p:spPr>
          <a:xfrm>
            <a:off x="1130400" y="2171880"/>
            <a:ext cx="309168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8" name="Google Shape;58;p40"/>
          <p:cNvSpPr txBox="1"/>
          <p:nvPr>
            <p:ph idx="2" type="body"/>
          </p:nvPr>
        </p:nvSpPr>
        <p:spPr>
          <a:xfrm>
            <a:off x="4376880" y="2171880"/>
            <a:ext cx="309168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9" name="Google Shape;59;p40"/>
          <p:cNvSpPr txBox="1"/>
          <p:nvPr>
            <p:ph idx="3" type="body"/>
          </p:nvPr>
        </p:nvSpPr>
        <p:spPr>
          <a:xfrm>
            <a:off x="7623720" y="2171880"/>
            <a:ext cx="309168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60" name="Google Shape;60;p40"/>
          <p:cNvSpPr txBox="1"/>
          <p:nvPr>
            <p:ph idx="4" type="body"/>
          </p:nvPr>
        </p:nvSpPr>
        <p:spPr>
          <a:xfrm>
            <a:off x="1130400" y="3892680"/>
            <a:ext cx="309168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61" name="Google Shape;61;p40"/>
          <p:cNvSpPr txBox="1"/>
          <p:nvPr>
            <p:ph idx="5" type="body"/>
          </p:nvPr>
        </p:nvSpPr>
        <p:spPr>
          <a:xfrm>
            <a:off x="4376880" y="3892680"/>
            <a:ext cx="309168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62" name="Google Shape;62;p40"/>
          <p:cNvSpPr txBox="1"/>
          <p:nvPr>
            <p:ph idx="6" type="body"/>
          </p:nvPr>
        </p:nvSpPr>
        <p:spPr>
          <a:xfrm>
            <a:off x="7623720" y="3892680"/>
            <a:ext cx="309168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73" name="Shape 73"/>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74" name="Shape 74"/>
        <p:cNvGrpSpPr/>
        <p:nvPr/>
      </p:nvGrpSpPr>
      <p:grpSpPr>
        <a:xfrm>
          <a:off x="0" y="0"/>
          <a:ext cx="0" cy="0"/>
          <a:chOff x="0" y="0"/>
          <a:chExt cx="0" cy="0"/>
        </a:xfrm>
      </p:grpSpPr>
      <p:sp>
        <p:nvSpPr>
          <p:cNvPr id="75" name="Google Shape;75;p19"/>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9"/>
          <p:cNvSpPr txBox="1"/>
          <p:nvPr>
            <p:ph idx="1" type="subTitle"/>
          </p:nvPr>
        </p:nvSpPr>
        <p:spPr>
          <a:xfrm>
            <a:off x="1130400" y="2171880"/>
            <a:ext cx="9602640" cy="3294000"/>
          </a:xfrm>
          <a:prstGeom prst="rect">
            <a:avLst/>
          </a:prstGeom>
          <a:noFill/>
          <a:ln>
            <a:noFill/>
          </a:ln>
        </p:spPr>
        <p:txBody>
          <a:bodyPr anchorCtr="0" anchor="ctr" bIns="0" lIns="0" spcFirstLastPara="1" rIns="0" wrap="square" tIns="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77" name="Shape 77"/>
        <p:cNvGrpSpPr/>
        <p:nvPr/>
      </p:nvGrpSpPr>
      <p:grpSpPr>
        <a:xfrm>
          <a:off x="0" y="0"/>
          <a:ext cx="0" cy="0"/>
          <a:chOff x="0" y="0"/>
          <a:chExt cx="0" cy="0"/>
        </a:xfrm>
      </p:grpSpPr>
      <p:sp>
        <p:nvSpPr>
          <p:cNvPr id="78" name="Google Shape;78;p20"/>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0"/>
          <p:cNvSpPr txBox="1"/>
          <p:nvPr>
            <p:ph idx="1" type="body"/>
          </p:nvPr>
        </p:nvSpPr>
        <p:spPr>
          <a:xfrm>
            <a:off x="1130400" y="2171880"/>
            <a:ext cx="9602640" cy="329400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80" name="Shape 80"/>
        <p:cNvGrpSpPr/>
        <p:nvPr/>
      </p:nvGrpSpPr>
      <p:grpSpPr>
        <a:xfrm>
          <a:off x="0" y="0"/>
          <a:ext cx="0" cy="0"/>
          <a:chOff x="0" y="0"/>
          <a:chExt cx="0" cy="0"/>
        </a:xfrm>
      </p:grpSpPr>
      <p:sp>
        <p:nvSpPr>
          <p:cNvPr id="81" name="Google Shape;81;p21"/>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1"/>
          <p:cNvSpPr txBox="1"/>
          <p:nvPr>
            <p:ph idx="1" type="body"/>
          </p:nvPr>
        </p:nvSpPr>
        <p:spPr>
          <a:xfrm>
            <a:off x="1130400" y="2171880"/>
            <a:ext cx="4685760" cy="329400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83" name="Google Shape;83;p21"/>
          <p:cNvSpPr txBox="1"/>
          <p:nvPr>
            <p:ph idx="2" type="body"/>
          </p:nvPr>
        </p:nvSpPr>
        <p:spPr>
          <a:xfrm>
            <a:off x="6050880" y="2171880"/>
            <a:ext cx="4685760" cy="329400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84" name="Shape 84"/>
        <p:cNvGrpSpPr/>
        <p:nvPr/>
      </p:nvGrpSpPr>
      <p:grpSpPr>
        <a:xfrm>
          <a:off x="0" y="0"/>
          <a:ext cx="0" cy="0"/>
          <a:chOff x="0" y="0"/>
          <a:chExt cx="0" cy="0"/>
        </a:xfrm>
      </p:grpSpPr>
      <p:sp>
        <p:nvSpPr>
          <p:cNvPr id="85" name="Google Shape;85;p22"/>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86" name="Shape 86"/>
        <p:cNvGrpSpPr/>
        <p:nvPr/>
      </p:nvGrpSpPr>
      <p:grpSpPr>
        <a:xfrm>
          <a:off x="0" y="0"/>
          <a:ext cx="0" cy="0"/>
          <a:chOff x="0" y="0"/>
          <a:chExt cx="0" cy="0"/>
        </a:xfrm>
      </p:grpSpPr>
      <p:sp>
        <p:nvSpPr>
          <p:cNvPr id="87" name="Google Shape;87;p23"/>
          <p:cNvSpPr txBox="1"/>
          <p:nvPr>
            <p:ph idx="1" type="subTitle"/>
          </p:nvPr>
        </p:nvSpPr>
        <p:spPr>
          <a:xfrm>
            <a:off x="1130400" y="953640"/>
            <a:ext cx="9602640" cy="4858920"/>
          </a:xfrm>
          <a:prstGeom prst="rect">
            <a:avLst/>
          </a:prstGeom>
          <a:noFill/>
          <a:ln>
            <a:noFill/>
          </a:ln>
        </p:spPr>
        <p:txBody>
          <a:bodyPr anchorCtr="0" anchor="ctr" bIns="0" lIns="0" spcFirstLastPara="1" rIns="0" wrap="square" tIns="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88" name="Shape 88"/>
        <p:cNvGrpSpPr/>
        <p:nvPr/>
      </p:nvGrpSpPr>
      <p:grpSpPr>
        <a:xfrm>
          <a:off x="0" y="0"/>
          <a:ext cx="0" cy="0"/>
          <a:chOff x="0" y="0"/>
          <a:chExt cx="0" cy="0"/>
        </a:xfrm>
      </p:grpSpPr>
      <p:sp>
        <p:nvSpPr>
          <p:cNvPr id="89" name="Google Shape;89;p24"/>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24"/>
          <p:cNvSpPr txBox="1"/>
          <p:nvPr>
            <p:ph idx="1" type="body"/>
          </p:nvPr>
        </p:nvSpPr>
        <p:spPr>
          <a:xfrm>
            <a:off x="1130400" y="21718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1" name="Google Shape;91;p24"/>
          <p:cNvSpPr txBox="1"/>
          <p:nvPr>
            <p:ph idx="2" type="body"/>
          </p:nvPr>
        </p:nvSpPr>
        <p:spPr>
          <a:xfrm>
            <a:off x="6050880" y="2171880"/>
            <a:ext cx="4685760" cy="329400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2" name="Google Shape;92;p24"/>
          <p:cNvSpPr txBox="1"/>
          <p:nvPr>
            <p:ph idx="3" type="body"/>
          </p:nvPr>
        </p:nvSpPr>
        <p:spPr>
          <a:xfrm>
            <a:off x="1130400" y="38926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16" name="Shape 16"/>
        <p:cNvGrpSpPr/>
        <p:nvPr/>
      </p:nvGrpSpPr>
      <p:grpSpPr>
        <a:xfrm>
          <a:off x="0" y="0"/>
          <a:ext cx="0" cy="0"/>
          <a:chOff x="0" y="0"/>
          <a:chExt cx="0" cy="0"/>
        </a:xfrm>
      </p:grpSpPr>
      <p:sp>
        <p:nvSpPr>
          <p:cNvPr id="17" name="Google Shape;17;p30"/>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30"/>
          <p:cNvSpPr txBox="1"/>
          <p:nvPr>
            <p:ph idx="1" type="subTitle"/>
          </p:nvPr>
        </p:nvSpPr>
        <p:spPr>
          <a:xfrm>
            <a:off x="1130400" y="2171880"/>
            <a:ext cx="9602640" cy="3294000"/>
          </a:xfrm>
          <a:prstGeom prst="rect">
            <a:avLst/>
          </a:prstGeom>
          <a:noFill/>
          <a:ln>
            <a:noFill/>
          </a:ln>
        </p:spPr>
        <p:txBody>
          <a:bodyPr anchorCtr="0" anchor="ctr" bIns="0" lIns="0" spcFirstLastPara="1" rIns="0" wrap="square" tIns="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93" name="Shape 93"/>
        <p:cNvGrpSpPr/>
        <p:nvPr/>
      </p:nvGrpSpPr>
      <p:grpSpPr>
        <a:xfrm>
          <a:off x="0" y="0"/>
          <a:ext cx="0" cy="0"/>
          <a:chOff x="0" y="0"/>
          <a:chExt cx="0" cy="0"/>
        </a:xfrm>
      </p:grpSpPr>
      <p:sp>
        <p:nvSpPr>
          <p:cNvPr id="94" name="Google Shape;94;p25"/>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25"/>
          <p:cNvSpPr txBox="1"/>
          <p:nvPr>
            <p:ph idx="1" type="body"/>
          </p:nvPr>
        </p:nvSpPr>
        <p:spPr>
          <a:xfrm>
            <a:off x="1130400" y="2171880"/>
            <a:ext cx="4685760" cy="329400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6" name="Google Shape;96;p25"/>
          <p:cNvSpPr txBox="1"/>
          <p:nvPr>
            <p:ph idx="2" type="body"/>
          </p:nvPr>
        </p:nvSpPr>
        <p:spPr>
          <a:xfrm>
            <a:off x="6050880" y="21718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7" name="Google Shape;97;p25"/>
          <p:cNvSpPr txBox="1"/>
          <p:nvPr>
            <p:ph idx="3" type="body"/>
          </p:nvPr>
        </p:nvSpPr>
        <p:spPr>
          <a:xfrm>
            <a:off x="6050880" y="38926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98" name="Shape 98"/>
        <p:cNvGrpSpPr/>
        <p:nvPr/>
      </p:nvGrpSpPr>
      <p:grpSpPr>
        <a:xfrm>
          <a:off x="0" y="0"/>
          <a:ext cx="0" cy="0"/>
          <a:chOff x="0" y="0"/>
          <a:chExt cx="0" cy="0"/>
        </a:xfrm>
      </p:grpSpPr>
      <p:sp>
        <p:nvSpPr>
          <p:cNvPr id="99" name="Google Shape;99;p26"/>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26"/>
          <p:cNvSpPr txBox="1"/>
          <p:nvPr>
            <p:ph idx="1" type="body"/>
          </p:nvPr>
        </p:nvSpPr>
        <p:spPr>
          <a:xfrm>
            <a:off x="1130400" y="21718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1" name="Google Shape;101;p26"/>
          <p:cNvSpPr txBox="1"/>
          <p:nvPr>
            <p:ph idx="2" type="body"/>
          </p:nvPr>
        </p:nvSpPr>
        <p:spPr>
          <a:xfrm>
            <a:off x="6050880" y="21718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2" name="Google Shape;102;p26"/>
          <p:cNvSpPr txBox="1"/>
          <p:nvPr>
            <p:ph idx="3" type="body"/>
          </p:nvPr>
        </p:nvSpPr>
        <p:spPr>
          <a:xfrm>
            <a:off x="1130400" y="3892680"/>
            <a:ext cx="960264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103" name="Shape 103"/>
        <p:cNvGrpSpPr/>
        <p:nvPr/>
      </p:nvGrpSpPr>
      <p:grpSpPr>
        <a:xfrm>
          <a:off x="0" y="0"/>
          <a:ext cx="0" cy="0"/>
          <a:chOff x="0" y="0"/>
          <a:chExt cx="0" cy="0"/>
        </a:xfrm>
      </p:grpSpPr>
      <p:sp>
        <p:nvSpPr>
          <p:cNvPr id="104" name="Google Shape;104;p27"/>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27"/>
          <p:cNvSpPr txBox="1"/>
          <p:nvPr>
            <p:ph idx="1" type="body"/>
          </p:nvPr>
        </p:nvSpPr>
        <p:spPr>
          <a:xfrm>
            <a:off x="1130400" y="2171880"/>
            <a:ext cx="960264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6" name="Google Shape;106;p27"/>
          <p:cNvSpPr txBox="1"/>
          <p:nvPr>
            <p:ph idx="2" type="body"/>
          </p:nvPr>
        </p:nvSpPr>
        <p:spPr>
          <a:xfrm>
            <a:off x="1130400" y="3892680"/>
            <a:ext cx="960264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107" name="Shape 107"/>
        <p:cNvGrpSpPr/>
        <p:nvPr/>
      </p:nvGrpSpPr>
      <p:grpSpPr>
        <a:xfrm>
          <a:off x="0" y="0"/>
          <a:ext cx="0" cy="0"/>
          <a:chOff x="0" y="0"/>
          <a:chExt cx="0" cy="0"/>
        </a:xfrm>
      </p:grpSpPr>
      <p:sp>
        <p:nvSpPr>
          <p:cNvPr id="108" name="Google Shape;108;p28"/>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28"/>
          <p:cNvSpPr txBox="1"/>
          <p:nvPr>
            <p:ph idx="1" type="body"/>
          </p:nvPr>
        </p:nvSpPr>
        <p:spPr>
          <a:xfrm>
            <a:off x="1130400" y="21718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10" name="Google Shape;110;p28"/>
          <p:cNvSpPr txBox="1"/>
          <p:nvPr>
            <p:ph idx="2" type="body"/>
          </p:nvPr>
        </p:nvSpPr>
        <p:spPr>
          <a:xfrm>
            <a:off x="6050880" y="21718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11" name="Google Shape;111;p28"/>
          <p:cNvSpPr txBox="1"/>
          <p:nvPr>
            <p:ph idx="3" type="body"/>
          </p:nvPr>
        </p:nvSpPr>
        <p:spPr>
          <a:xfrm>
            <a:off x="1130400" y="38926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12" name="Google Shape;112;p28"/>
          <p:cNvSpPr txBox="1"/>
          <p:nvPr>
            <p:ph idx="4" type="body"/>
          </p:nvPr>
        </p:nvSpPr>
        <p:spPr>
          <a:xfrm>
            <a:off x="6050880" y="38926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113" name="Shape 113"/>
        <p:cNvGrpSpPr/>
        <p:nvPr/>
      </p:nvGrpSpPr>
      <p:grpSpPr>
        <a:xfrm>
          <a:off x="0" y="0"/>
          <a:ext cx="0" cy="0"/>
          <a:chOff x="0" y="0"/>
          <a:chExt cx="0" cy="0"/>
        </a:xfrm>
      </p:grpSpPr>
      <p:sp>
        <p:nvSpPr>
          <p:cNvPr id="114" name="Google Shape;114;p29"/>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5" name="Google Shape;115;p29"/>
          <p:cNvSpPr txBox="1"/>
          <p:nvPr>
            <p:ph idx="1" type="body"/>
          </p:nvPr>
        </p:nvSpPr>
        <p:spPr>
          <a:xfrm>
            <a:off x="1130400" y="2171880"/>
            <a:ext cx="309168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16" name="Google Shape;116;p29"/>
          <p:cNvSpPr txBox="1"/>
          <p:nvPr>
            <p:ph idx="2" type="body"/>
          </p:nvPr>
        </p:nvSpPr>
        <p:spPr>
          <a:xfrm>
            <a:off x="4376880" y="2171880"/>
            <a:ext cx="309168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17" name="Google Shape;117;p29"/>
          <p:cNvSpPr txBox="1"/>
          <p:nvPr>
            <p:ph idx="3" type="body"/>
          </p:nvPr>
        </p:nvSpPr>
        <p:spPr>
          <a:xfrm>
            <a:off x="7623720" y="2171880"/>
            <a:ext cx="309168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18" name="Google Shape;118;p29"/>
          <p:cNvSpPr txBox="1"/>
          <p:nvPr>
            <p:ph idx="4" type="body"/>
          </p:nvPr>
        </p:nvSpPr>
        <p:spPr>
          <a:xfrm>
            <a:off x="1130400" y="3892680"/>
            <a:ext cx="309168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19" name="Google Shape;119;p29"/>
          <p:cNvSpPr txBox="1"/>
          <p:nvPr>
            <p:ph idx="5" type="body"/>
          </p:nvPr>
        </p:nvSpPr>
        <p:spPr>
          <a:xfrm>
            <a:off x="4376880" y="3892680"/>
            <a:ext cx="309168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20" name="Google Shape;120;p29"/>
          <p:cNvSpPr txBox="1"/>
          <p:nvPr>
            <p:ph idx="6" type="body"/>
          </p:nvPr>
        </p:nvSpPr>
        <p:spPr>
          <a:xfrm>
            <a:off x="7623720" y="3892680"/>
            <a:ext cx="309168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130" name="Shape 130"/>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131" name="Shape 131"/>
        <p:cNvGrpSpPr/>
        <p:nvPr/>
      </p:nvGrpSpPr>
      <p:grpSpPr>
        <a:xfrm>
          <a:off x="0" y="0"/>
          <a:ext cx="0" cy="0"/>
          <a:chOff x="0" y="0"/>
          <a:chExt cx="0" cy="0"/>
        </a:xfrm>
      </p:grpSpPr>
      <p:sp>
        <p:nvSpPr>
          <p:cNvPr id="132" name="Google Shape;132;p43"/>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3" name="Google Shape;133;p43"/>
          <p:cNvSpPr txBox="1"/>
          <p:nvPr>
            <p:ph idx="1" type="subTitle"/>
          </p:nvPr>
        </p:nvSpPr>
        <p:spPr>
          <a:xfrm>
            <a:off x="1130400" y="2171880"/>
            <a:ext cx="9602640" cy="3294000"/>
          </a:xfrm>
          <a:prstGeom prst="rect">
            <a:avLst/>
          </a:prstGeom>
          <a:noFill/>
          <a:ln>
            <a:noFill/>
          </a:ln>
        </p:spPr>
        <p:txBody>
          <a:bodyPr anchorCtr="0" anchor="ctr" bIns="0" lIns="0" spcFirstLastPara="1" rIns="0" wrap="square" tIns="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134" name="Shape 134"/>
        <p:cNvGrpSpPr/>
        <p:nvPr/>
      </p:nvGrpSpPr>
      <p:grpSpPr>
        <a:xfrm>
          <a:off x="0" y="0"/>
          <a:ext cx="0" cy="0"/>
          <a:chOff x="0" y="0"/>
          <a:chExt cx="0" cy="0"/>
        </a:xfrm>
      </p:grpSpPr>
      <p:sp>
        <p:nvSpPr>
          <p:cNvPr id="135" name="Google Shape;135;p44"/>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6" name="Google Shape;136;p44"/>
          <p:cNvSpPr txBox="1"/>
          <p:nvPr>
            <p:ph idx="1" type="body"/>
          </p:nvPr>
        </p:nvSpPr>
        <p:spPr>
          <a:xfrm>
            <a:off x="1130400" y="2171880"/>
            <a:ext cx="9602640" cy="329400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137" name="Shape 137"/>
        <p:cNvGrpSpPr/>
        <p:nvPr/>
      </p:nvGrpSpPr>
      <p:grpSpPr>
        <a:xfrm>
          <a:off x="0" y="0"/>
          <a:ext cx="0" cy="0"/>
          <a:chOff x="0" y="0"/>
          <a:chExt cx="0" cy="0"/>
        </a:xfrm>
      </p:grpSpPr>
      <p:sp>
        <p:nvSpPr>
          <p:cNvPr id="138" name="Google Shape;138;p45"/>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9" name="Google Shape;139;p45"/>
          <p:cNvSpPr txBox="1"/>
          <p:nvPr>
            <p:ph idx="1" type="body"/>
          </p:nvPr>
        </p:nvSpPr>
        <p:spPr>
          <a:xfrm>
            <a:off x="1130400" y="2171880"/>
            <a:ext cx="4685760" cy="329400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40" name="Google Shape;140;p45"/>
          <p:cNvSpPr txBox="1"/>
          <p:nvPr>
            <p:ph idx="2" type="body"/>
          </p:nvPr>
        </p:nvSpPr>
        <p:spPr>
          <a:xfrm>
            <a:off x="6050880" y="2171880"/>
            <a:ext cx="4685760" cy="329400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41" name="Shape 141"/>
        <p:cNvGrpSpPr/>
        <p:nvPr/>
      </p:nvGrpSpPr>
      <p:grpSpPr>
        <a:xfrm>
          <a:off x="0" y="0"/>
          <a:ext cx="0" cy="0"/>
          <a:chOff x="0" y="0"/>
          <a:chExt cx="0" cy="0"/>
        </a:xfrm>
      </p:grpSpPr>
      <p:sp>
        <p:nvSpPr>
          <p:cNvPr id="142" name="Google Shape;142;p46"/>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19" name="Shape 19"/>
        <p:cNvGrpSpPr/>
        <p:nvPr/>
      </p:nvGrpSpPr>
      <p:grpSpPr>
        <a:xfrm>
          <a:off x="0" y="0"/>
          <a:ext cx="0" cy="0"/>
          <a:chOff x="0" y="0"/>
          <a:chExt cx="0" cy="0"/>
        </a:xfrm>
      </p:grpSpPr>
      <p:sp>
        <p:nvSpPr>
          <p:cNvPr id="20" name="Google Shape;20;p31"/>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1"/>
          <p:cNvSpPr txBox="1"/>
          <p:nvPr>
            <p:ph idx="1" type="body"/>
          </p:nvPr>
        </p:nvSpPr>
        <p:spPr>
          <a:xfrm>
            <a:off x="1130400" y="2171880"/>
            <a:ext cx="9602640" cy="329400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143" name="Shape 143"/>
        <p:cNvGrpSpPr/>
        <p:nvPr/>
      </p:nvGrpSpPr>
      <p:grpSpPr>
        <a:xfrm>
          <a:off x="0" y="0"/>
          <a:ext cx="0" cy="0"/>
          <a:chOff x="0" y="0"/>
          <a:chExt cx="0" cy="0"/>
        </a:xfrm>
      </p:grpSpPr>
      <p:sp>
        <p:nvSpPr>
          <p:cNvPr id="144" name="Google Shape;144;p47"/>
          <p:cNvSpPr txBox="1"/>
          <p:nvPr>
            <p:ph idx="1" type="subTitle"/>
          </p:nvPr>
        </p:nvSpPr>
        <p:spPr>
          <a:xfrm>
            <a:off x="1130400" y="953640"/>
            <a:ext cx="9602640" cy="4858920"/>
          </a:xfrm>
          <a:prstGeom prst="rect">
            <a:avLst/>
          </a:prstGeom>
          <a:noFill/>
          <a:ln>
            <a:noFill/>
          </a:ln>
        </p:spPr>
        <p:txBody>
          <a:bodyPr anchorCtr="0" anchor="ctr" bIns="0" lIns="0" spcFirstLastPara="1" rIns="0" wrap="square" tIns="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145" name="Shape 145"/>
        <p:cNvGrpSpPr/>
        <p:nvPr/>
      </p:nvGrpSpPr>
      <p:grpSpPr>
        <a:xfrm>
          <a:off x="0" y="0"/>
          <a:ext cx="0" cy="0"/>
          <a:chOff x="0" y="0"/>
          <a:chExt cx="0" cy="0"/>
        </a:xfrm>
      </p:grpSpPr>
      <p:sp>
        <p:nvSpPr>
          <p:cNvPr id="146" name="Google Shape;146;p48"/>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7" name="Google Shape;147;p48"/>
          <p:cNvSpPr txBox="1"/>
          <p:nvPr>
            <p:ph idx="1" type="body"/>
          </p:nvPr>
        </p:nvSpPr>
        <p:spPr>
          <a:xfrm>
            <a:off x="1130400" y="21718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48" name="Google Shape;148;p48"/>
          <p:cNvSpPr txBox="1"/>
          <p:nvPr>
            <p:ph idx="2" type="body"/>
          </p:nvPr>
        </p:nvSpPr>
        <p:spPr>
          <a:xfrm>
            <a:off x="6050880" y="2171880"/>
            <a:ext cx="4685760" cy="329400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49" name="Google Shape;149;p48"/>
          <p:cNvSpPr txBox="1"/>
          <p:nvPr>
            <p:ph idx="3" type="body"/>
          </p:nvPr>
        </p:nvSpPr>
        <p:spPr>
          <a:xfrm>
            <a:off x="1130400" y="38926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150" name="Shape 150"/>
        <p:cNvGrpSpPr/>
        <p:nvPr/>
      </p:nvGrpSpPr>
      <p:grpSpPr>
        <a:xfrm>
          <a:off x="0" y="0"/>
          <a:ext cx="0" cy="0"/>
          <a:chOff x="0" y="0"/>
          <a:chExt cx="0" cy="0"/>
        </a:xfrm>
      </p:grpSpPr>
      <p:sp>
        <p:nvSpPr>
          <p:cNvPr id="151" name="Google Shape;151;p49"/>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2" name="Google Shape;152;p49"/>
          <p:cNvSpPr txBox="1"/>
          <p:nvPr>
            <p:ph idx="1" type="body"/>
          </p:nvPr>
        </p:nvSpPr>
        <p:spPr>
          <a:xfrm>
            <a:off x="1130400" y="2171880"/>
            <a:ext cx="4685760" cy="329400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53" name="Google Shape;153;p49"/>
          <p:cNvSpPr txBox="1"/>
          <p:nvPr>
            <p:ph idx="2" type="body"/>
          </p:nvPr>
        </p:nvSpPr>
        <p:spPr>
          <a:xfrm>
            <a:off x="6050880" y="21718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54" name="Google Shape;154;p49"/>
          <p:cNvSpPr txBox="1"/>
          <p:nvPr>
            <p:ph idx="3" type="body"/>
          </p:nvPr>
        </p:nvSpPr>
        <p:spPr>
          <a:xfrm>
            <a:off x="6050880" y="38926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155" name="Shape 155"/>
        <p:cNvGrpSpPr/>
        <p:nvPr/>
      </p:nvGrpSpPr>
      <p:grpSpPr>
        <a:xfrm>
          <a:off x="0" y="0"/>
          <a:ext cx="0" cy="0"/>
          <a:chOff x="0" y="0"/>
          <a:chExt cx="0" cy="0"/>
        </a:xfrm>
      </p:grpSpPr>
      <p:sp>
        <p:nvSpPr>
          <p:cNvPr id="156" name="Google Shape;156;p50"/>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7" name="Google Shape;157;p50"/>
          <p:cNvSpPr txBox="1"/>
          <p:nvPr>
            <p:ph idx="1" type="body"/>
          </p:nvPr>
        </p:nvSpPr>
        <p:spPr>
          <a:xfrm>
            <a:off x="1130400" y="21718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58" name="Google Shape;158;p50"/>
          <p:cNvSpPr txBox="1"/>
          <p:nvPr>
            <p:ph idx="2" type="body"/>
          </p:nvPr>
        </p:nvSpPr>
        <p:spPr>
          <a:xfrm>
            <a:off x="6050880" y="21718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59" name="Google Shape;159;p50"/>
          <p:cNvSpPr txBox="1"/>
          <p:nvPr>
            <p:ph idx="3" type="body"/>
          </p:nvPr>
        </p:nvSpPr>
        <p:spPr>
          <a:xfrm>
            <a:off x="1130400" y="3892680"/>
            <a:ext cx="960264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160" name="Shape 160"/>
        <p:cNvGrpSpPr/>
        <p:nvPr/>
      </p:nvGrpSpPr>
      <p:grpSpPr>
        <a:xfrm>
          <a:off x="0" y="0"/>
          <a:ext cx="0" cy="0"/>
          <a:chOff x="0" y="0"/>
          <a:chExt cx="0" cy="0"/>
        </a:xfrm>
      </p:grpSpPr>
      <p:sp>
        <p:nvSpPr>
          <p:cNvPr id="161" name="Google Shape;161;p51"/>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2" name="Google Shape;162;p51"/>
          <p:cNvSpPr txBox="1"/>
          <p:nvPr>
            <p:ph idx="1" type="body"/>
          </p:nvPr>
        </p:nvSpPr>
        <p:spPr>
          <a:xfrm>
            <a:off x="1130400" y="2171880"/>
            <a:ext cx="960264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63" name="Google Shape;163;p51"/>
          <p:cNvSpPr txBox="1"/>
          <p:nvPr>
            <p:ph idx="2" type="body"/>
          </p:nvPr>
        </p:nvSpPr>
        <p:spPr>
          <a:xfrm>
            <a:off x="1130400" y="3892680"/>
            <a:ext cx="960264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164" name="Shape 164"/>
        <p:cNvGrpSpPr/>
        <p:nvPr/>
      </p:nvGrpSpPr>
      <p:grpSpPr>
        <a:xfrm>
          <a:off x="0" y="0"/>
          <a:ext cx="0" cy="0"/>
          <a:chOff x="0" y="0"/>
          <a:chExt cx="0" cy="0"/>
        </a:xfrm>
      </p:grpSpPr>
      <p:sp>
        <p:nvSpPr>
          <p:cNvPr id="165" name="Google Shape;165;p52"/>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6" name="Google Shape;166;p52"/>
          <p:cNvSpPr txBox="1"/>
          <p:nvPr>
            <p:ph idx="1" type="body"/>
          </p:nvPr>
        </p:nvSpPr>
        <p:spPr>
          <a:xfrm>
            <a:off x="1130400" y="21718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67" name="Google Shape;167;p52"/>
          <p:cNvSpPr txBox="1"/>
          <p:nvPr>
            <p:ph idx="2" type="body"/>
          </p:nvPr>
        </p:nvSpPr>
        <p:spPr>
          <a:xfrm>
            <a:off x="6050880" y="21718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68" name="Google Shape;168;p52"/>
          <p:cNvSpPr txBox="1"/>
          <p:nvPr>
            <p:ph idx="3" type="body"/>
          </p:nvPr>
        </p:nvSpPr>
        <p:spPr>
          <a:xfrm>
            <a:off x="1130400" y="38926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69" name="Google Shape;169;p52"/>
          <p:cNvSpPr txBox="1"/>
          <p:nvPr>
            <p:ph idx="4" type="body"/>
          </p:nvPr>
        </p:nvSpPr>
        <p:spPr>
          <a:xfrm>
            <a:off x="6050880" y="38926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170" name="Shape 170"/>
        <p:cNvGrpSpPr/>
        <p:nvPr/>
      </p:nvGrpSpPr>
      <p:grpSpPr>
        <a:xfrm>
          <a:off x="0" y="0"/>
          <a:ext cx="0" cy="0"/>
          <a:chOff x="0" y="0"/>
          <a:chExt cx="0" cy="0"/>
        </a:xfrm>
      </p:grpSpPr>
      <p:sp>
        <p:nvSpPr>
          <p:cNvPr id="171" name="Google Shape;171;p53"/>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2" name="Google Shape;172;p53"/>
          <p:cNvSpPr txBox="1"/>
          <p:nvPr>
            <p:ph idx="1" type="body"/>
          </p:nvPr>
        </p:nvSpPr>
        <p:spPr>
          <a:xfrm>
            <a:off x="1130400" y="2171880"/>
            <a:ext cx="309168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73" name="Google Shape;173;p53"/>
          <p:cNvSpPr txBox="1"/>
          <p:nvPr>
            <p:ph idx="2" type="body"/>
          </p:nvPr>
        </p:nvSpPr>
        <p:spPr>
          <a:xfrm>
            <a:off x="4376880" y="2171880"/>
            <a:ext cx="309168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74" name="Google Shape;174;p53"/>
          <p:cNvSpPr txBox="1"/>
          <p:nvPr>
            <p:ph idx="3" type="body"/>
          </p:nvPr>
        </p:nvSpPr>
        <p:spPr>
          <a:xfrm>
            <a:off x="7623720" y="2171880"/>
            <a:ext cx="309168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75" name="Google Shape;175;p53"/>
          <p:cNvSpPr txBox="1"/>
          <p:nvPr>
            <p:ph idx="4" type="body"/>
          </p:nvPr>
        </p:nvSpPr>
        <p:spPr>
          <a:xfrm>
            <a:off x="1130400" y="3892680"/>
            <a:ext cx="309168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76" name="Google Shape;176;p53"/>
          <p:cNvSpPr txBox="1"/>
          <p:nvPr>
            <p:ph idx="5" type="body"/>
          </p:nvPr>
        </p:nvSpPr>
        <p:spPr>
          <a:xfrm>
            <a:off x="4376880" y="3892680"/>
            <a:ext cx="309168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77" name="Google Shape;177;p53"/>
          <p:cNvSpPr txBox="1"/>
          <p:nvPr>
            <p:ph idx="6" type="body"/>
          </p:nvPr>
        </p:nvSpPr>
        <p:spPr>
          <a:xfrm>
            <a:off x="7623720" y="3892680"/>
            <a:ext cx="309168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188" name="Shape 188"/>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189" name="Shape 189"/>
        <p:cNvGrpSpPr/>
        <p:nvPr/>
      </p:nvGrpSpPr>
      <p:grpSpPr>
        <a:xfrm>
          <a:off x="0" y="0"/>
          <a:ext cx="0" cy="0"/>
          <a:chOff x="0" y="0"/>
          <a:chExt cx="0" cy="0"/>
        </a:xfrm>
      </p:grpSpPr>
      <p:sp>
        <p:nvSpPr>
          <p:cNvPr id="190" name="Google Shape;190;p56"/>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1" name="Google Shape;191;p56"/>
          <p:cNvSpPr txBox="1"/>
          <p:nvPr>
            <p:ph idx="1" type="subTitle"/>
          </p:nvPr>
        </p:nvSpPr>
        <p:spPr>
          <a:xfrm>
            <a:off x="1130400" y="2171880"/>
            <a:ext cx="9602640" cy="3294000"/>
          </a:xfrm>
          <a:prstGeom prst="rect">
            <a:avLst/>
          </a:prstGeom>
          <a:noFill/>
          <a:ln>
            <a:noFill/>
          </a:ln>
        </p:spPr>
        <p:txBody>
          <a:bodyPr anchorCtr="0" anchor="ctr" bIns="0" lIns="0" spcFirstLastPara="1" rIns="0" wrap="square" tIns="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192" name="Shape 192"/>
        <p:cNvGrpSpPr/>
        <p:nvPr/>
      </p:nvGrpSpPr>
      <p:grpSpPr>
        <a:xfrm>
          <a:off x="0" y="0"/>
          <a:ext cx="0" cy="0"/>
          <a:chOff x="0" y="0"/>
          <a:chExt cx="0" cy="0"/>
        </a:xfrm>
      </p:grpSpPr>
      <p:sp>
        <p:nvSpPr>
          <p:cNvPr id="193" name="Google Shape;193;p57"/>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4" name="Google Shape;194;p57"/>
          <p:cNvSpPr txBox="1"/>
          <p:nvPr>
            <p:ph idx="1" type="body"/>
          </p:nvPr>
        </p:nvSpPr>
        <p:spPr>
          <a:xfrm>
            <a:off x="1130400" y="2171880"/>
            <a:ext cx="9602640" cy="329400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22" name="Shape 22"/>
        <p:cNvGrpSpPr/>
        <p:nvPr/>
      </p:nvGrpSpPr>
      <p:grpSpPr>
        <a:xfrm>
          <a:off x="0" y="0"/>
          <a:ext cx="0" cy="0"/>
          <a:chOff x="0" y="0"/>
          <a:chExt cx="0" cy="0"/>
        </a:xfrm>
      </p:grpSpPr>
      <p:sp>
        <p:nvSpPr>
          <p:cNvPr id="23" name="Google Shape;23;p32"/>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32"/>
          <p:cNvSpPr txBox="1"/>
          <p:nvPr>
            <p:ph idx="1" type="body"/>
          </p:nvPr>
        </p:nvSpPr>
        <p:spPr>
          <a:xfrm>
            <a:off x="1130400" y="2171880"/>
            <a:ext cx="4685760" cy="329400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5" name="Google Shape;25;p32"/>
          <p:cNvSpPr txBox="1"/>
          <p:nvPr>
            <p:ph idx="2" type="body"/>
          </p:nvPr>
        </p:nvSpPr>
        <p:spPr>
          <a:xfrm>
            <a:off x="6050880" y="2171880"/>
            <a:ext cx="4685760" cy="329400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195" name="Shape 195"/>
        <p:cNvGrpSpPr/>
        <p:nvPr/>
      </p:nvGrpSpPr>
      <p:grpSpPr>
        <a:xfrm>
          <a:off x="0" y="0"/>
          <a:ext cx="0" cy="0"/>
          <a:chOff x="0" y="0"/>
          <a:chExt cx="0" cy="0"/>
        </a:xfrm>
      </p:grpSpPr>
      <p:sp>
        <p:nvSpPr>
          <p:cNvPr id="196" name="Google Shape;196;p58"/>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7" name="Google Shape;197;p58"/>
          <p:cNvSpPr txBox="1"/>
          <p:nvPr>
            <p:ph idx="1" type="body"/>
          </p:nvPr>
        </p:nvSpPr>
        <p:spPr>
          <a:xfrm>
            <a:off x="1130400" y="2171880"/>
            <a:ext cx="4685760" cy="329400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98" name="Google Shape;198;p58"/>
          <p:cNvSpPr txBox="1"/>
          <p:nvPr>
            <p:ph idx="2" type="body"/>
          </p:nvPr>
        </p:nvSpPr>
        <p:spPr>
          <a:xfrm>
            <a:off x="6050880" y="2171880"/>
            <a:ext cx="4685760" cy="329400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99" name="Shape 199"/>
        <p:cNvGrpSpPr/>
        <p:nvPr/>
      </p:nvGrpSpPr>
      <p:grpSpPr>
        <a:xfrm>
          <a:off x="0" y="0"/>
          <a:ext cx="0" cy="0"/>
          <a:chOff x="0" y="0"/>
          <a:chExt cx="0" cy="0"/>
        </a:xfrm>
      </p:grpSpPr>
      <p:sp>
        <p:nvSpPr>
          <p:cNvPr id="200" name="Google Shape;200;p59"/>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201" name="Shape 201"/>
        <p:cNvGrpSpPr/>
        <p:nvPr/>
      </p:nvGrpSpPr>
      <p:grpSpPr>
        <a:xfrm>
          <a:off x="0" y="0"/>
          <a:ext cx="0" cy="0"/>
          <a:chOff x="0" y="0"/>
          <a:chExt cx="0" cy="0"/>
        </a:xfrm>
      </p:grpSpPr>
      <p:sp>
        <p:nvSpPr>
          <p:cNvPr id="202" name="Google Shape;202;p60"/>
          <p:cNvSpPr txBox="1"/>
          <p:nvPr>
            <p:ph idx="1" type="subTitle"/>
          </p:nvPr>
        </p:nvSpPr>
        <p:spPr>
          <a:xfrm>
            <a:off x="1130400" y="953640"/>
            <a:ext cx="9602640" cy="4858920"/>
          </a:xfrm>
          <a:prstGeom prst="rect">
            <a:avLst/>
          </a:prstGeom>
          <a:noFill/>
          <a:ln>
            <a:noFill/>
          </a:ln>
        </p:spPr>
        <p:txBody>
          <a:bodyPr anchorCtr="0" anchor="ctr" bIns="0" lIns="0" spcFirstLastPara="1" rIns="0" wrap="square" tIns="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203" name="Shape 203"/>
        <p:cNvGrpSpPr/>
        <p:nvPr/>
      </p:nvGrpSpPr>
      <p:grpSpPr>
        <a:xfrm>
          <a:off x="0" y="0"/>
          <a:ext cx="0" cy="0"/>
          <a:chOff x="0" y="0"/>
          <a:chExt cx="0" cy="0"/>
        </a:xfrm>
      </p:grpSpPr>
      <p:sp>
        <p:nvSpPr>
          <p:cNvPr id="204" name="Google Shape;204;p61"/>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5" name="Google Shape;205;p61"/>
          <p:cNvSpPr txBox="1"/>
          <p:nvPr>
            <p:ph idx="1" type="body"/>
          </p:nvPr>
        </p:nvSpPr>
        <p:spPr>
          <a:xfrm>
            <a:off x="1130400" y="21718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06" name="Google Shape;206;p61"/>
          <p:cNvSpPr txBox="1"/>
          <p:nvPr>
            <p:ph idx="2" type="body"/>
          </p:nvPr>
        </p:nvSpPr>
        <p:spPr>
          <a:xfrm>
            <a:off x="6050880" y="2171880"/>
            <a:ext cx="4685760" cy="329400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07" name="Google Shape;207;p61"/>
          <p:cNvSpPr txBox="1"/>
          <p:nvPr>
            <p:ph idx="3" type="body"/>
          </p:nvPr>
        </p:nvSpPr>
        <p:spPr>
          <a:xfrm>
            <a:off x="1130400" y="38926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208" name="Shape 208"/>
        <p:cNvGrpSpPr/>
        <p:nvPr/>
      </p:nvGrpSpPr>
      <p:grpSpPr>
        <a:xfrm>
          <a:off x="0" y="0"/>
          <a:ext cx="0" cy="0"/>
          <a:chOff x="0" y="0"/>
          <a:chExt cx="0" cy="0"/>
        </a:xfrm>
      </p:grpSpPr>
      <p:sp>
        <p:nvSpPr>
          <p:cNvPr id="209" name="Google Shape;209;p62"/>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0" name="Google Shape;210;p62"/>
          <p:cNvSpPr txBox="1"/>
          <p:nvPr>
            <p:ph idx="1" type="body"/>
          </p:nvPr>
        </p:nvSpPr>
        <p:spPr>
          <a:xfrm>
            <a:off x="1130400" y="2171880"/>
            <a:ext cx="4685760" cy="329400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11" name="Google Shape;211;p62"/>
          <p:cNvSpPr txBox="1"/>
          <p:nvPr>
            <p:ph idx="2" type="body"/>
          </p:nvPr>
        </p:nvSpPr>
        <p:spPr>
          <a:xfrm>
            <a:off x="6050880" y="21718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12" name="Google Shape;212;p62"/>
          <p:cNvSpPr txBox="1"/>
          <p:nvPr>
            <p:ph idx="3" type="body"/>
          </p:nvPr>
        </p:nvSpPr>
        <p:spPr>
          <a:xfrm>
            <a:off x="6050880" y="38926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213" name="Shape 213"/>
        <p:cNvGrpSpPr/>
        <p:nvPr/>
      </p:nvGrpSpPr>
      <p:grpSpPr>
        <a:xfrm>
          <a:off x="0" y="0"/>
          <a:ext cx="0" cy="0"/>
          <a:chOff x="0" y="0"/>
          <a:chExt cx="0" cy="0"/>
        </a:xfrm>
      </p:grpSpPr>
      <p:sp>
        <p:nvSpPr>
          <p:cNvPr id="214" name="Google Shape;214;p63"/>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5" name="Google Shape;215;p63"/>
          <p:cNvSpPr txBox="1"/>
          <p:nvPr>
            <p:ph idx="1" type="body"/>
          </p:nvPr>
        </p:nvSpPr>
        <p:spPr>
          <a:xfrm>
            <a:off x="1130400" y="21718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16" name="Google Shape;216;p63"/>
          <p:cNvSpPr txBox="1"/>
          <p:nvPr>
            <p:ph idx="2" type="body"/>
          </p:nvPr>
        </p:nvSpPr>
        <p:spPr>
          <a:xfrm>
            <a:off x="6050880" y="21718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17" name="Google Shape;217;p63"/>
          <p:cNvSpPr txBox="1"/>
          <p:nvPr>
            <p:ph idx="3" type="body"/>
          </p:nvPr>
        </p:nvSpPr>
        <p:spPr>
          <a:xfrm>
            <a:off x="1130400" y="3892680"/>
            <a:ext cx="960264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218" name="Shape 218"/>
        <p:cNvGrpSpPr/>
        <p:nvPr/>
      </p:nvGrpSpPr>
      <p:grpSpPr>
        <a:xfrm>
          <a:off x="0" y="0"/>
          <a:ext cx="0" cy="0"/>
          <a:chOff x="0" y="0"/>
          <a:chExt cx="0" cy="0"/>
        </a:xfrm>
      </p:grpSpPr>
      <p:sp>
        <p:nvSpPr>
          <p:cNvPr id="219" name="Google Shape;219;p64"/>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0" name="Google Shape;220;p64"/>
          <p:cNvSpPr txBox="1"/>
          <p:nvPr>
            <p:ph idx="1" type="body"/>
          </p:nvPr>
        </p:nvSpPr>
        <p:spPr>
          <a:xfrm>
            <a:off x="1130400" y="2171880"/>
            <a:ext cx="960264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21" name="Google Shape;221;p64"/>
          <p:cNvSpPr txBox="1"/>
          <p:nvPr>
            <p:ph idx="2" type="body"/>
          </p:nvPr>
        </p:nvSpPr>
        <p:spPr>
          <a:xfrm>
            <a:off x="1130400" y="3892680"/>
            <a:ext cx="960264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222" name="Shape 222"/>
        <p:cNvGrpSpPr/>
        <p:nvPr/>
      </p:nvGrpSpPr>
      <p:grpSpPr>
        <a:xfrm>
          <a:off x="0" y="0"/>
          <a:ext cx="0" cy="0"/>
          <a:chOff x="0" y="0"/>
          <a:chExt cx="0" cy="0"/>
        </a:xfrm>
      </p:grpSpPr>
      <p:sp>
        <p:nvSpPr>
          <p:cNvPr id="223" name="Google Shape;223;p65"/>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4" name="Google Shape;224;p65"/>
          <p:cNvSpPr txBox="1"/>
          <p:nvPr>
            <p:ph idx="1" type="body"/>
          </p:nvPr>
        </p:nvSpPr>
        <p:spPr>
          <a:xfrm>
            <a:off x="1130400" y="21718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25" name="Google Shape;225;p65"/>
          <p:cNvSpPr txBox="1"/>
          <p:nvPr>
            <p:ph idx="2" type="body"/>
          </p:nvPr>
        </p:nvSpPr>
        <p:spPr>
          <a:xfrm>
            <a:off x="6050880" y="21718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26" name="Google Shape;226;p65"/>
          <p:cNvSpPr txBox="1"/>
          <p:nvPr>
            <p:ph idx="3" type="body"/>
          </p:nvPr>
        </p:nvSpPr>
        <p:spPr>
          <a:xfrm>
            <a:off x="1130400" y="38926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27" name="Google Shape;227;p65"/>
          <p:cNvSpPr txBox="1"/>
          <p:nvPr>
            <p:ph idx="4" type="body"/>
          </p:nvPr>
        </p:nvSpPr>
        <p:spPr>
          <a:xfrm>
            <a:off x="6050880" y="38926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228" name="Shape 228"/>
        <p:cNvGrpSpPr/>
        <p:nvPr/>
      </p:nvGrpSpPr>
      <p:grpSpPr>
        <a:xfrm>
          <a:off x="0" y="0"/>
          <a:ext cx="0" cy="0"/>
          <a:chOff x="0" y="0"/>
          <a:chExt cx="0" cy="0"/>
        </a:xfrm>
      </p:grpSpPr>
      <p:sp>
        <p:nvSpPr>
          <p:cNvPr id="229" name="Google Shape;229;p66"/>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0" name="Google Shape;230;p66"/>
          <p:cNvSpPr txBox="1"/>
          <p:nvPr>
            <p:ph idx="1" type="body"/>
          </p:nvPr>
        </p:nvSpPr>
        <p:spPr>
          <a:xfrm>
            <a:off x="1130400" y="2171880"/>
            <a:ext cx="309168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31" name="Google Shape;231;p66"/>
          <p:cNvSpPr txBox="1"/>
          <p:nvPr>
            <p:ph idx="2" type="body"/>
          </p:nvPr>
        </p:nvSpPr>
        <p:spPr>
          <a:xfrm>
            <a:off x="4376880" y="2171880"/>
            <a:ext cx="309168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32" name="Google Shape;232;p66"/>
          <p:cNvSpPr txBox="1"/>
          <p:nvPr>
            <p:ph idx="3" type="body"/>
          </p:nvPr>
        </p:nvSpPr>
        <p:spPr>
          <a:xfrm>
            <a:off x="7623720" y="2171880"/>
            <a:ext cx="309168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33" name="Google Shape;233;p66"/>
          <p:cNvSpPr txBox="1"/>
          <p:nvPr>
            <p:ph idx="4" type="body"/>
          </p:nvPr>
        </p:nvSpPr>
        <p:spPr>
          <a:xfrm>
            <a:off x="1130400" y="3892680"/>
            <a:ext cx="309168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34" name="Google Shape;234;p66"/>
          <p:cNvSpPr txBox="1"/>
          <p:nvPr>
            <p:ph idx="5" type="body"/>
          </p:nvPr>
        </p:nvSpPr>
        <p:spPr>
          <a:xfrm>
            <a:off x="4376880" y="3892680"/>
            <a:ext cx="309168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35" name="Google Shape;235;p66"/>
          <p:cNvSpPr txBox="1"/>
          <p:nvPr>
            <p:ph idx="6" type="body"/>
          </p:nvPr>
        </p:nvSpPr>
        <p:spPr>
          <a:xfrm>
            <a:off x="7623720" y="3892680"/>
            <a:ext cx="309168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246" name="Shape 246"/>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33"/>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247" name="Shape 247"/>
        <p:cNvGrpSpPr/>
        <p:nvPr/>
      </p:nvGrpSpPr>
      <p:grpSpPr>
        <a:xfrm>
          <a:off x="0" y="0"/>
          <a:ext cx="0" cy="0"/>
          <a:chOff x="0" y="0"/>
          <a:chExt cx="0" cy="0"/>
        </a:xfrm>
      </p:grpSpPr>
      <p:sp>
        <p:nvSpPr>
          <p:cNvPr id="248" name="Google Shape;248;p69"/>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9" name="Google Shape;249;p69"/>
          <p:cNvSpPr txBox="1"/>
          <p:nvPr>
            <p:ph idx="1" type="subTitle"/>
          </p:nvPr>
        </p:nvSpPr>
        <p:spPr>
          <a:xfrm>
            <a:off x="1130400" y="2171880"/>
            <a:ext cx="9602640" cy="3294000"/>
          </a:xfrm>
          <a:prstGeom prst="rect">
            <a:avLst/>
          </a:prstGeom>
          <a:noFill/>
          <a:ln>
            <a:noFill/>
          </a:ln>
        </p:spPr>
        <p:txBody>
          <a:bodyPr anchorCtr="0" anchor="ctr" bIns="0" lIns="0" spcFirstLastPara="1" rIns="0" wrap="square" tIns="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250" name="Shape 250"/>
        <p:cNvGrpSpPr/>
        <p:nvPr/>
      </p:nvGrpSpPr>
      <p:grpSpPr>
        <a:xfrm>
          <a:off x="0" y="0"/>
          <a:ext cx="0" cy="0"/>
          <a:chOff x="0" y="0"/>
          <a:chExt cx="0" cy="0"/>
        </a:xfrm>
      </p:grpSpPr>
      <p:sp>
        <p:nvSpPr>
          <p:cNvPr id="251" name="Google Shape;251;p70"/>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2" name="Google Shape;252;p70"/>
          <p:cNvSpPr txBox="1"/>
          <p:nvPr>
            <p:ph idx="1" type="body"/>
          </p:nvPr>
        </p:nvSpPr>
        <p:spPr>
          <a:xfrm>
            <a:off x="1130400" y="2171880"/>
            <a:ext cx="9602640" cy="329400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253" name="Shape 253"/>
        <p:cNvGrpSpPr/>
        <p:nvPr/>
      </p:nvGrpSpPr>
      <p:grpSpPr>
        <a:xfrm>
          <a:off x="0" y="0"/>
          <a:ext cx="0" cy="0"/>
          <a:chOff x="0" y="0"/>
          <a:chExt cx="0" cy="0"/>
        </a:xfrm>
      </p:grpSpPr>
      <p:sp>
        <p:nvSpPr>
          <p:cNvPr id="254" name="Google Shape;254;p71"/>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5" name="Google Shape;255;p71"/>
          <p:cNvSpPr txBox="1"/>
          <p:nvPr>
            <p:ph idx="1" type="body"/>
          </p:nvPr>
        </p:nvSpPr>
        <p:spPr>
          <a:xfrm>
            <a:off x="1130400" y="2171880"/>
            <a:ext cx="4685760" cy="329400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56" name="Google Shape;256;p71"/>
          <p:cNvSpPr txBox="1"/>
          <p:nvPr>
            <p:ph idx="2" type="body"/>
          </p:nvPr>
        </p:nvSpPr>
        <p:spPr>
          <a:xfrm>
            <a:off x="6050880" y="2171880"/>
            <a:ext cx="4685760" cy="329400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7" name="Shape 257"/>
        <p:cNvGrpSpPr/>
        <p:nvPr/>
      </p:nvGrpSpPr>
      <p:grpSpPr>
        <a:xfrm>
          <a:off x="0" y="0"/>
          <a:ext cx="0" cy="0"/>
          <a:chOff x="0" y="0"/>
          <a:chExt cx="0" cy="0"/>
        </a:xfrm>
      </p:grpSpPr>
      <p:sp>
        <p:nvSpPr>
          <p:cNvPr id="258" name="Google Shape;258;p72"/>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259" name="Shape 259"/>
        <p:cNvGrpSpPr/>
        <p:nvPr/>
      </p:nvGrpSpPr>
      <p:grpSpPr>
        <a:xfrm>
          <a:off x="0" y="0"/>
          <a:ext cx="0" cy="0"/>
          <a:chOff x="0" y="0"/>
          <a:chExt cx="0" cy="0"/>
        </a:xfrm>
      </p:grpSpPr>
      <p:sp>
        <p:nvSpPr>
          <p:cNvPr id="260" name="Google Shape;260;p73"/>
          <p:cNvSpPr txBox="1"/>
          <p:nvPr>
            <p:ph idx="1" type="subTitle"/>
          </p:nvPr>
        </p:nvSpPr>
        <p:spPr>
          <a:xfrm>
            <a:off x="1130400" y="953640"/>
            <a:ext cx="9602640" cy="4858920"/>
          </a:xfrm>
          <a:prstGeom prst="rect">
            <a:avLst/>
          </a:prstGeom>
          <a:noFill/>
          <a:ln>
            <a:noFill/>
          </a:ln>
        </p:spPr>
        <p:txBody>
          <a:bodyPr anchorCtr="0" anchor="ctr" bIns="0" lIns="0" spcFirstLastPara="1" rIns="0" wrap="square" tIns="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261" name="Shape 261"/>
        <p:cNvGrpSpPr/>
        <p:nvPr/>
      </p:nvGrpSpPr>
      <p:grpSpPr>
        <a:xfrm>
          <a:off x="0" y="0"/>
          <a:ext cx="0" cy="0"/>
          <a:chOff x="0" y="0"/>
          <a:chExt cx="0" cy="0"/>
        </a:xfrm>
      </p:grpSpPr>
      <p:sp>
        <p:nvSpPr>
          <p:cNvPr id="262" name="Google Shape;262;p74"/>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3" name="Google Shape;263;p74"/>
          <p:cNvSpPr txBox="1"/>
          <p:nvPr>
            <p:ph idx="1" type="body"/>
          </p:nvPr>
        </p:nvSpPr>
        <p:spPr>
          <a:xfrm>
            <a:off x="1130400" y="21718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64" name="Google Shape;264;p74"/>
          <p:cNvSpPr txBox="1"/>
          <p:nvPr>
            <p:ph idx="2" type="body"/>
          </p:nvPr>
        </p:nvSpPr>
        <p:spPr>
          <a:xfrm>
            <a:off x="6050880" y="2171880"/>
            <a:ext cx="4685760" cy="329400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65" name="Google Shape;265;p74"/>
          <p:cNvSpPr txBox="1"/>
          <p:nvPr>
            <p:ph idx="3" type="body"/>
          </p:nvPr>
        </p:nvSpPr>
        <p:spPr>
          <a:xfrm>
            <a:off x="1130400" y="38926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266" name="Shape 266"/>
        <p:cNvGrpSpPr/>
        <p:nvPr/>
      </p:nvGrpSpPr>
      <p:grpSpPr>
        <a:xfrm>
          <a:off x="0" y="0"/>
          <a:ext cx="0" cy="0"/>
          <a:chOff x="0" y="0"/>
          <a:chExt cx="0" cy="0"/>
        </a:xfrm>
      </p:grpSpPr>
      <p:sp>
        <p:nvSpPr>
          <p:cNvPr id="267" name="Google Shape;267;p75"/>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8" name="Google Shape;268;p75"/>
          <p:cNvSpPr txBox="1"/>
          <p:nvPr>
            <p:ph idx="1" type="body"/>
          </p:nvPr>
        </p:nvSpPr>
        <p:spPr>
          <a:xfrm>
            <a:off x="1130400" y="2171880"/>
            <a:ext cx="4685760" cy="329400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69" name="Google Shape;269;p75"/>
          <p:cNvSpPr txBox="1"/>
          <p:nvPr>
            <p:ph idx="2" type="body"/>
          </p:nvPr>
        </p:nvSpPr>
        <p:spPr>
          <a:xfrm>
            <a:off x="6050880" y="21718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70" name="Google Shape;270;p75"/>
          <p:cNvSpPr txBox="1"/>
          <p:nvPr>
            <p:ph idx="3" type="body"/>
          </p:nvPr>
        </p:nvSpPr>
        <p:spPr>
          <a:xfrm>
            <a:off x="6050880" y="38926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271" name="Shape 271"/>
        <p:cNvGrpSpPr/>
        <p:nvPr/>
      </p:nvGrpSpPr>
      <p:grpSpPr>
        <a:xfrm>
          <a:off x="0" y="0"/>
          <a:ext cx="0" cy="0"/>
          <a:chOff x="0" y="0"/>
          <a:chExt cx="0" cy="0"/>
        </a:xfrm>
      </p:grpSpPr>
      <p:sp>
        <p:nvSpPr>
          <p:cNvPr id="272" name="Google Shape;272;p76"/>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3" name="Google Shape;273;p76"/>
          <p:cNvSpPr txBox="1"/>
          <p:nvPr>
            <p:ph idx="1" type="body"/>
          </p:nvPr>
        </p:nvSpPr>
        <p:spPr>
          <a:xfrm>
            <a:off x="1130400" y="21718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74" name="Google Shape;274;p76"/>
          <p:cNvSpPr txBox="1"/>
          <p:nvPr>
            <p:ph idx="2" type="body"/>
          </p:nvPr>
        </p:nvSpPr>
        <p:spPr>
          <a:xfrm>
            <a:off x="6050880" y="21718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75" name="Google Shape;275;p76"/>
          <p:cNvSpPr txBox="1"/>
          <p:nvPr>
            <p:ph idx="3" type="body"/>
          </p:nvPr>
        </p:nvSpPr>
        <p:spPr>
          <a:xfrm>
            <a:off x="1130400" y="3892680"/>
            <a:ext cx="960264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276" name="Shape 276"/>
        <p:cNvGrpSpPr/>
        <p:nvPr/>
      </p:nvGrpSpPr>
      <p:grpSpPr>
        <a:xfrm>
          <a:off x="0" y="0"/>
          <a:ext cx="0" cy="0"/>
          <a:chOff x="0" y="0"/>
          <a:chExt cx="0" cy="0"/>
        </a:xfrm>
      </p:grpSpPr>
      <p:sp>
        <p:nvSpPr>
          <p:cNvPr id="277" name="Google Shape;277;p77"/>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8" name="Google Shape;278;p77"/>
          <p:cNvSpPr txBox="1"/>
          <p:nvPr>
            <p:ph idx="1" type="body"/>
          </p:nvPr>
        </p:nvSpPr>
        <p:spPr>
          <a:xfrm>
            <a:off x="1130400" y="2171880"/>
            <a:ext cx="960264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79" name="Google Shape;279;p77"/>
          <p:cNvSpPr txBox="1"/>
          <p:nvPr>
            <p:ph idx="2" type="body"/>
          </p:nvPr>
        </p:nvSpPr>
        <p:spPr>
          <a:xfrm>
            <a:off x="1130400" y="3892680"/>
            <a:ext cx="960264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280" name="Shape 280"/>
        <p:cNvGrpSpPr/>
        <p:nvPr/>
      </p:nvGrpSpPr>
      <p:grpSpPr>
        <a:xfrm>
          <a:off x="0" y="0"/>
          <a:ext cx="0" cy="0"/>
          <a:chOff x="0" y="0"/>
          <a:chExt cx="0" cy="0"/>
        </a:xfrm>
      </p:grpSpPr>
      <p:sp>
        <p:nvSpPr>
          <p:cNvPr id="281" name="Google Shape;281;p78"/>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2" name="Google Shape;282;p78"/>
          <p:cNvSpPr txBox="1"/>
          <p:nvPr>
            <p:ph idx="1" type="body"/>
          </p:nvPr>
        </p:nvSpPr>
        <p:spPr>
          <a:xfrm>
            <a:off x="1130400" y="21718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83" name="Google Shape;283;p78"/>
          <p:cNvSpPr txBox="1"/>
          <p:nvPr>
            <p:ph idx="2" type="body"/>
          </p:nvPr>
        </p:nvSpPr>
        <p:spPr>
          <a:xfrm>
            <a:off x="6050880" y="21718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84" name="Google Shape;284;p78"/>
          <p:cNvSpPr txBox="1"/>
          <p:nvPr>
            <p:ph idx="3" type="body"/>
          </p:nvPr>
        </p:nvSpPr>
        <p:spPr>
          <a:xfrm>
            <a:off x="1130400" y="38926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85" name="Google Shape;285;p78"/>
          <p:cNvSpPr txBox="1"/>
          <p:nvPr>
            <p:ph idx="4" type="body"/>
          </p:nvPr>
        </p:nvSpPr>
        <p:spPr>
          <a:xfrm>
            <a:off x="6050880" y="38926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28" name="Shape 28"/>
        <p:cNvGrpSpPr/>
        <p:nvPr/>
      </p:nvGrpSpPr>
      <p:grpSpPr>
        <a:xfrm>
          <a:off x="0" y="0"/>
          <a:ext cx="0" cy="0"/>
          <a:chOff x="0" y="0"/>
          <a:chExt cx="0" cy="0"/>
        </a:xfrm>
      </p:grpSpPr>
      <p:sp>
        <p:nvSpPr>
          <p:cNvPr id="29" name="Google Shape;29;p34"/>
          <p:cNvSpPr txBox="1"/>
          <p:nvPr>
            <p:ph idx="1" type="subTitle"/>
          </p:nvPr>
        </p:nvSpPr>
        <p:spPr>
          <a:xfrm>
            <a:off x="1130400" y="953640"/>
            <a:ext cx="9602640" cy="4858920"/>
          </a:xfrm>
          <a:prstGeom prst="rect">
            <a:avLst/>
          </a:prstGeom>
          <a:noFill/>
          <a:ln>
            <a:noFill/>
          </a:ln>
        </p:spPr>
        <p:txBody>
          <a:bodyPr anchorCtr="0" anchor="ctr" bIns="0" lIns="0" spcFirstLastPara="1" rIns="0" wrap="square" tIns="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286" name="Shape 286"/>
        <p:cNvGrpSpPr/>
        <p:nvPr/>
      </p:nvGrpSpPr>
      <p:grpSpPr>
        <a:xfrm>
          <a:off x="0" y="0"/>
          <a:ext cx="0" cy="0"/>
          <a:chOff x="0" y="0"/>
          <a:chExt cx="0" cy="0"/>
        </a:xfrm>
      </p:grpSpPr>
      <p:sp>
        <p:nvSpPr>
          <p:cNvPr id="287" name="Google Shape;287;p79"/>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8" name="Google Shape;288;p79"/>
          <p:cNvSpPr txBox="1"/>
          <p:nvPr>
            <p:ph idx="1" type="body"/>
          </p:nvPr>
        </p:nvSpPr>
        <p:spPr>
          <a:xfrm>
            <a:off x="1130400" y="2171880"/>
            <a:ext cx="309168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89" name="Google Shape;289;p79"/>
          <p:cNvSpPr txBox="1"/>
          <p:nvPr>
            <p:ph idx="2" type="body"/>
          </p:nvPr>
        </p:nvSpPr>
        <p:spPr>
          <a:xfrm>
            <a:off x="4376880" y="2171880"/>
            <a:ext cx="309168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90" name="Google Shape;290;p79"/>
          <p:cNvSpPr txBox="1"/>
          <p:nvPr>
            <p:ph idx="3" type="body"/>
          </p:nvPr>
        </p:nvSpPr>
        <p:spPr>
          <a:xfrm>
            <a:off x="7623720" y="2171880"/>
            <a:ext cx="309168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91" name="Google Shape;291;p79"/>
          <p:cNvSpPr txBox="1"/>
          <p:nvPr>
            <p:ph idx="4" type="body"/>
          </p:nvPr>
        </p:nvSpPr>
        <p:spPr>
          <a:xfrm>
            <a:off x="1130400" y="3892680"/>
            <a:ext cx="309168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92" name="Google Shape;292;p79"/>
          <p:cNvSpPr txBox="1"/>
          <p:nvPr>
            <p:ph idx="5" type="body"/>
          </p:nvPr>
        </p:nvSpPr>
        <p:spPr>
          <a:xfrm>
            <a:off x="4376880" y="3892680"/>
            <a:ext cx="309168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93" name="Google Shape;293;p79"/>
          <p:cNvSpPr txBox="1"/>
          <p:nvPr>
            <p:ph idx="6" type="body"/>
          </p:nvPr>
        </p:nvSpPr>
        <p:spPr>
          <a:xfrm>
            <a:off x="7623720" y="3892680"/>
            <a:ext cx="309168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30" name="Shape 30"/>
        <p:cNvGrpSpPr/>
        <p:nvPr/>
      </p:nvGrpSpPr>
      <p:grpSpPr>
        <a:xfrm>
          <a:off x="0" y="0"/>
          <a:ext cx="0" cy="0"/>
          <a:chOff x="0" y="0"/>
          <a:chExt cx="0" cy="0"/>
        </a:xfrm>
      </p:grpSpPr>
      <p:sp>
        <p:nvSpPr>
          <p:cNvPr id="31" name="Google Shape;31;p35"/>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35"/>
          <p:cNvSpPr txBox="1"/>
          <p:nvPr>
            <p:ph idx="1" type="body"/>
          </p:nvPr>
        </p:nvSpPr>
        <p:spPr>
          <a:xfrm>
            <a:off x="1130400" y="21718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3" name="Google Shape;33;p35"/>
          <p:cNvSpPr txBox="1"/>
          <p:nvPr>
            <p:ph idx="2" type="body"/>
          </p:nvPr>
        </p:nvSpPr>
        <p:spPr>
          <a:xfrm>
            <a:off x="6050880" y="2171880"/>
            <a:ext cx="4685760" cy="329400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4" name="Google Shape;34;p35"/>
          <p:cNvSpPr txBox="1"/>
          <p:nvPr>
            <p:ph idx="3" type="body"/>
          </p:nvPr>
        </p:nvSpPr>
        <p:spPr>
          <a:xfrm>
            <a:off x="1130400" y="38926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35" name="Shape 35"/>
        <p:cNvGrpSpPr/>
        <p:nvPr/>
      </p:nvGrpSpPr>
      <p:grpSpPr>
        <a:xfrm>
          <a:off x="0" y="0"/>
          <a:ext cx="0" cy="0"/>
          <a:chOff x="0" y="0"/>
          <a:chExt cx="0" cy="0"/>
        </a:xfrm>
      </p:grpSpPr>
      <p:sp>
        <p:nvSpPr>
          <p:cNvPr id="36" name="Google Shape;36;p36"/>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36"/>
          <p:cNvSpPr txBox="1"/>
          <p:nvPr>
            <p:ph idx="1" type="body"/>
          </p:nvPr>
        </p:nvSpPr>
        <p:spPr>
          <a:xfrm>
            <a:off x="1130400" y="2171880"/>
            <a:ext cx="4685760" cy="329400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8" name="Google Shape;38;p36"/>
          <p:cNvSpPr txBox="1"/>
          <p:nvPr>
            <p:ph idx="2" type="body"/>
          </p:nvPr>
        </p:nvSpPr>
        <p:spPr>
          <a:xfrm>
            <a:off x="6050880" y="21718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9" name="Google Shape;39;p36"/>
          <p:cNvSpPr txBox="1"/>
          <p:nvPr>
            <p:ph idx="3" type="body"/>
          </p:nvPr>
        </p:nvSpPr>
        <p:spPr>
          <a:xfrm>
            <a:off x="6050880" y="38926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40" name="Shape 40"/>
        <p:cNvGrpSpPr/>
        <p:nvPr/>
      </p:nvGrpSpPr>
      <p:grpSpPr>
        <a:xfrm>
          <a:off x="0" y="0"/>
          <a:ext cx="0" cy="0"/>
          <a:chOff x="0" y="0"/>
          <a:chExt cx="0" cy="0"/>
        </a:xfrm>
      </p:grpSpPr>
      <p:sp>
        <p:nvSpPr>
          <p:cNvPr id="41" name="Google Shape;41;p37"/>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37"/>
          <p:cNvSpPr txBox="1"/>
          <p:nvPr>
            <p:ph idx="1" type="body"/>
          </p:nvPr>
        </p:nvSpPr>
        <p:spPr>
          <a:xfrm>
            <a:off x="1130400" y="21718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3" name="Google Shape;43;p37"/>
          <p:cNvSpPr txBox="1"/>
          <p:nvPr>
            <p:ph idx="2" type="body"/>
          </p:nvPr>
        </p:nvSpPr>
        <p:spPr>
          <a:xfrm>
            <a:off x="6050880" y="2171880"/>
            <a:ext cx="468576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4" name="Google Shape;44;p37"/>
          <p:cNvSpPr txBox="1"/>
          <p:nvPr>
            <p:ph idx="3" type="body"/>
          </p:nvPr>
        </p:nvSpPr>
        <p:spPr>
          <a:xfrm>
            <a:off x="1130400" y="3892680"/>
            <a:ext cx="9602640" cy="1571040"/>
          </a:xfrm>
          <a:prstGeom prst="rect">
            <a:avLst/>
          </a:prstGeom>
          <a:noFill/>
          <a:ln>
            <a:noFill/>
          </a:ln>
        </p:spPr>
        <p:txBody>
          <a:bodyPr anchorCtr="0" anchor="t" bIns="46800" lIns="90000" spcFirstLastPara="1" rIns="90000" wrap="square" tIns="4680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8.xml"/><Relationship Id="rId10" Type="http://schemas.openxmlformats.org/officeDocument/2006/relationships/slideLayout" Target="../slideLayouts/slideLayout7.xml"/><Relationship Id="rId13" Type="http://schemas.openxmlformats.org/officeDocument/2006/relationships/slideLayout" Target="../slideLayouts/slideLayout10.xml"/><Relationship Id="rId12" Type="http://schemas.openxmlformats.org/officeDocument/2006/relationships/slideLayout" Target="../slideLayouts/slideLayout9.xml"/><Relationship Id="rId1" Type="http://schemas.openxmlformats.org/officeDocument/2006/relationships/image" Target="../media/image1.jpg"/><Relationship Id="rId2" Type="http://schemas.openxmlformats.org/officeDocument/2006/relationships/image" Target="../media/image3.jpg"/><Relationship Id="rId3" Type="http://schemas.openxmlformats.org/officeDocument/2006/relationships/image" Target="../media/image2.png"/><Relationship Id="rId4" Type="http://schemas.openxmlformats.org/officeDocument/2006/relationships/slideLayout" Target="../slideLayouts/slideLayout1.xml"/><Relationship Id="rId9" Type="http://schemas.openxmlformats.org/officeDocument/2006/relationships/slideLayout" Target="../slideLayouts/slideLayout6.xml"/><Relationship Id="rId15" Type="http://schemas.openxmlformats.org/officeDocument/2006/relationships/slideLayout" Target="../slideLayouts/slideLayout12.xml"/><Relationship Id="rId14" Type="http://schemas.openxmlformats.org/officeDocument/2006/relationships/slideLayout" Target="../slideLayouts/slideLayout11.xml"/><Relationship Id="rId16" Type="http://schemas.openxmlformats.org/officeDocument/2006/relationships/theme" Target="../theme/theme5.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0.xml"/><Relationship Id="rId10" Type="http://schemas.openxmlformats.org/officeDocument/2006/relationships/slideLayout" Target="../slideLayouts/slideLayout19.xml"/><Relationship Id="rId13" Type="http://schemas.openxmlformats.org/officeDocument/2006/relationships/slideLayout" Target="../slideLayouts/slideLayout22.xml"/><Relationship Id="rId12" Type="http://schemas.openxmlformats.org/officeDocument/2006/relationships/slideLayout" Target="../slideLayouts/slideLayout21.xml"/><Relationship Id="rId1" Type="http://schemas.openxmlformats.org/officeDocument/2006/relationships/image" Target="../media/image1.jpg"/><Relationship Id="rId2" Type="http://schemas.openxmlformats.org/officeDocument/2006/relationships/image" Target="../media/image3.jpg"/><Relationship Id="rId3" Type="http://schemas.openxmlformats.org/officeDocument/2006/relationships/image" Target="../media/image2.png"/><Relationship Id="rId4" Type="http://schemas.openxmlformats.org/officeDocument/2006/relationships/slideLayout" Target="../slideLayouts/slideLayout13.xml"/><Relationship Id="rId9" Type="http://schemas.openxmlformats.org/officeDocument/2006/relationships/slideLayout" Target="../slideLayouts/slideLayout18.xml"/><Relationship Id="rId15" Type="http://schemas.openxmlformats.org/officeDocument/2006/relationships/slideLayout" Target="../slideLayouts/slideLayout24.xml"/><Relationship Id="rId14" Type="http://schemas.openxmlformats.org/officeDocument/2006/relationships/slideLayout" Target="../slideLayouts/slideLayout23.xml"/><Relationship Id="rId16" Type="http://schemas.openxmlformats.org/officeDocument/2006/relationships/theme" Target="../theme/theme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0" Type="http://schemas.openxmlformats.org/officeDocument/2006/relationships/slideLayout" Target="../slideLayouts/slideLayout32.xml"/><Relationship Id="rId13" Type="http://schemas.openxmlformats.org/officeDocument/2006/relationships/slideLayout" Target="../slideLayouts/slideLayout35.xml"/><Relationship Id="rId12" Type="http://schemas.openxmlformats.org/officeDocument/2006/relationships/slideLayout" Target="../slideLayouts/slideLayout34.xml"/><Relationship Id="rId1" Type="http://schemas.openxmlformats.org/officeDocument/2006/relationships/image" Target="../media/image1.jpg"/><Relationship Id="rId2" Type="http://schemas.openxmlformats.org/officeDocument/2006/relationships/image" Target="../media/image3.jpg"/><Relationship Id="rId3" Type="http://schemas.openxmlformats.org/officeDocument/2006/relationships/slideLayout" Target="../slideLayouts/slideLayout25.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5" Type="http://schemas.openxmlformats.org/officeDocument/2006/relationships/theme" Target="../theme/theme6.xml"/><Relationship Id="rId14" Type="http://schemas.openxmlformats.org/officeDocument/2006/relationships/slideLayout" Target="../slideLayouts/slideLayout3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0" Type="http://schemas.openxmlformats.org/officeDocument/2006/relationships/slideLayout" Target="../slideLayouts/slideLayout43.xml"/><Relationship Id="rId13" Type="http://schemas.openxmlformats.org/officeDocument/2006/relationships/slideLayout" Target="../slideLayouts/slideLayout46.xml"/><Relationship Id="rId12" Type="http://schemas.openxmlformats.org/officeDocument/2006/relationships/slideLayout" Target="../slideLayouts/slideLayout45.xml"/><Relationship Id="rId1" Type="http://schemas.openxmlformats.org/officeDocument/2006/relationships/image" Target="../media/image1.jpg"/><Relationship Id="rId2" Type="http://schemas.openxmlformats.org/officeDocument/2006/relationships/image" Target="../media/image3.jpg"/><Relationship Id="rId3" Type="http://schemas.openxmlformats.org/officeDocument/2006/relationships/image" Target="../media/image2.png"/><Relationship Id="rId4" Type="http://schemas.openxmlformats.org/officeDocument/2006/relationships/slideLayout" Target="../slideLayouts/slideLayout37.xml"/><Relationship Id="rId9" Type="http://schemas.openxmlformats.org/officeDocument/2006/relationships/slideLayout" Target="../slideLayouts/slideLayout42.xml"/><Relationship Id="rId15" Type="http://schemas.openxmlformats.org/officeDocument/2006/relationships/slideLayout" Target="../slideLayouts/slideLayout48.xml"/><Relationship Id="rId14" Type="http://schemas.openxmlformats.org/officeDocument/2006/relationships/slideLayout" Target="../slideLayouts/slideLayout47.xml"/><Relationship Id="rId16" Type="http://schemas.openxmlformats.org/officeDocument/2006/relationships/theme" Target="../theme/theme4.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6.xml"/><Relationship Id="rId10" Type="http://schemas.openxmlformats.org/officeDocument/2006/relationships/slideLayout" Target="../slideLayouts/slideLayout55.xml"/><Relationship Id="rId13" Type="http://schemas.openxmlformats.org/officeDocument/2006/relationships/slideLayout" Target="../slideLayouts/slideLayout58.xml"/><Relationship Id="rId12" Type="http://schemas.openxmlformats.org/officeDocument/2006/relationships/slideLayout" Target="../slideLayouts/slideLayout57.xml"/><Relationship Id="rId1" Type="http://schemas.openxmlformats.org/officeDocument/2006/relationships/image" Target="../media/image1.jpg"/><Relationship Id="rId2" Type="http://schemas.openxmlformats.org/officeDocument/2006/relationships/image" Target="../media/image3.jpg"/><Relationship Id="rId3" Type="http://schemas.openxmlformats.org/officeDocument/2006/relationships/image" Target="../media/image2.png"/><Relationship Id="rId4" Type="http://schemas.openxmlformats.org/officeDocument/2006/relationships/slideLayout" Target="../slideLayouts/slideLayout49.xml"/><Relationship Id="rId9" Type="http://schemas.openxmlformats.org/officeDocument/2006/relationships/slideLayout" Target="../slideLayouts/slideLayout54.xml"/><Relationship Id="rId15" Type="http://schemas.openxmlformats.org/officeDocument/2006/relationships/slideLayout" Target="../slideLayouts/slideLayout60.xml"/><Relationship Id="rId14" Type="http://schemas.openxmlformats.org/officeDocument/2006/relationships/slideLayout" Target="../slideLayouts/slideLayout59.xml"/><Relationship Id="rId16" Type="http://schemas.openxmlformats.org/officeDocument/2006/relationships/theme" Target="../theme/theme2.xml"/><Relationship Id="rId5" Type="http://schemas.openxmlformats.org/officeDocument/2006/relationships/slideLayout" Target="../slideLayouts/slideLayout50.xml"/><Relationship Id="rId6" Type="http://schemas.openxmlformats.org/officeDocument/2006/relationships/slideLayout" Target="../slideLayouts/slideLayout51.xml"/><Relationship Id="rId7" Type="http://schemas.openxmlformats.org/officeDocument/2006/relationships/slideLayout" Target="../slideLayouts/slideLayout52.xml"/><Relationship Id="rId8"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 name="Shape 5"/>
        <p:cNvGrpSpPr/>
        <p:nvPr/>
      </p:nvGrpSpPr>
      <p:grpSpPr>
        <a:xfrm>
          <a:off x="0" y="0"/>
          <a:ext cx="0" cy="0"/>
          <a:chOff x="0" y="0"/>
          <a:chExt cx="0" cy="0"/>
        </a:xfrm>
      </p:grpSpPr>
      <p:pic>
        <p:nvPicPr>
          <p:cNvPr id="6" name="Google Shape;6;p15"/>
          <p:cNvPicPr preferRelativeResize="0"/>
          <p:nvPr/>
        </p:nvPicPr>
        <p:blipFill rotWithShape="1">
          <a:blip r:embed="rId2">
            <a:alphaModFix/>
          </a:blip>
          <a:srcRect b="-1525" l="0" r="0" t="1550"/>
          <a:stretch/>
        </p:blipFill>
        <p:spPr>
          <a:xfrm>
            <a:off x="0" y="6119640"/>
            <a:ext cx="12192120" cy="743040"/>
          </a:xfrm>
          <a:prstGeom prst="rect">
            <a:avLst/>
          </a:prstGeom>
          <a:noFill/>
          <a:ln>
            <a:noFill/>
          </a:ln>
        </p:spPr>
      </p:pic>
      <p:sp>
        <p:nvSpPr>
          <p:cNvPr id="7" name="Google Shape;7;p15"/>
          <p:cNvSpPr/>
          <p:nvPr/>
        </p:nvSpPr>
        <p:spPr>
          <a:xfrm>
            <a:off x="0" y="468360"/>
            <a:ext cx="12192120" cy="5646600"/>
          </a:xfrm>
          <a:prstGeom prst="rect">
            <a:avLst/>
          </a:prstGeom>
          <a:gradFill>
            <a:gsLst>
              <a:gs pos="0">
                <a:srgbClr val="DCDCE0"/>
              </a:gs>
              <a:gs pos="100000">
                <a:srgbClr val="DEDEE2"/>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8" name="Google Shape;8;p15"/>
          <p:cNvCxnSpPr/>
          <p:nvPr/>
        </p:nvCxnSpPr>
        <p:spPr>
          <a:xfrm>
            <a:off x="0" y="6121440"/>
            <a:ext cx="12192120" cy="0"/>
          </a:xfrm>
          <a:prstGeom prst="straightConnector1">
            <a:avLst/>
          </a:prstGeom>
          <a:noFill/>
          <a:ln cap="flat" cmpd="sng" w="12600">
            <a:solidFill>
              <a:srgbClr val="000001"/>
            </a:solidFill>
            <a:prstDash val="solid"/>
            <a:miter lim="8000"/>
            <a:headEnd len="sm" w="sm" type="none"/>
            <a:tailEnd len="sm" w="sm" type="none"/>
          </a:ln>
        </p:spPr>
      </p:cxnSp>
      <p:pic>
        <p:nvPicPr>
          <p:cNvPr descr="RedHashing.emf" id="9" name="Google Shape;9;p15"/>
          <p:cNvPicPr preferRelativeResize="0"/>
          <p:nvPr/>
        </p:nvPicPr>
        <p:blipFill rotWithShape="1">
          <a:blip r:embed="rId3">
            <a:alphaModFix/>
          </a:blip>
          <a:srcRect b="0" l="0" r="0" t="0"/>
          <a:stretch/>
        </p:blipFill>
        <p:spPr>
          <a:xfrm>
            <a:off x="1117440" y="635040"/>
            <a:ext cx="9614160" cy="165240"/>
          </a:xfrm>
          <a:prstGeom prst="rect">
            <a:avLst/>
          </a:prstGeom>
          <a:noFill/>
          <a:ln>
            <a:noFill/>
          </a:ln>
        </p:spPr>
      </p:pic>
      <p:sp>
        <p:nvSpPr>
          <p:cNvPr id="10" name="Google Shape;10;p15"/>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11" name="Google Shape;11;p15"/>
          <p:cNvSpPr txBox="1"/>
          <p:nvPr>
            <p:ph idx="1" type="body"/>
          </p:nvPr>
        </p:nvSpPr>
        <p:spPr>
          <a:xfrm>
            <a:off x="1130400" y="2171880"/>
            <a:ext cx="9602640" cy="3294000"/>
          </a:xfrm>
          <a:prstGeom prst="rect">
            <a:avLst/>
          </a:prstGeom>
          <a:noFill/>
          <a:ln>
            <a:noFill/>
          </a:ln>
        </p:spPr>
        <p:txBody>
          <a:bodyPr anchorCtr="0" anchor="t" bIns="46800" lIns="90000" spcFirstLastPara="1" rIns="90000" wrap="square" tIns="46800">
            <a:norm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12" name="Google Shape;12;p15"/>
          <p:cNvSpPr txBox="1"/>
          <p:nvPr>
            <p:ph idx="10" type="dt"/>
          </p:nvPr>
        </p:nvSpPr>
        <p:spPr>
          <a:xfrm>
            <a:off x="7232400" y="330120"/>
            <a:ext cx="2516040" cy="309600"/>
          </a:xfrm>
          <a:prstGeom prst="rect">
            <a:avLst/>
          </a:prstGeom>
          <a:noFill/>
          <a:ln>
            <a:noFill/>
          </a:ln>
        </p:spPr>
        <p:txBody>
          <a:bodyPr anchorCtr="0" anchor="ctr" bIns="46800" lIns="90000" spcFirstLastPara="1" rIns="90000" wrap="square" tIns="468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13" name="Google Shape;13;p15"/>
          <p:cNvSpPr txBox="1"/>
          <p:nvPr>
            <p:ph idx="11" type="ftr"/>
          </p:nvPr>
        </p:nvSpPr>
        <p:spPr>
          <a:xfrm>
            <a:off x="1130400" y="328680"/>
            <a:ext cx="5938560" cy="309600"/>
          </a:xfrm>
          <a:prstGeom prst="rect">
            <a:avLst/>
          </a:prstGeom>
          <a:noFill/>
          <a:ln>
            <a:noFill/>
          </a:ln>
        </p:spPr>
        <p:txBody>
          <a:bodyPr anchorCtr="0" anchor="ctr" bIns="46800" lIns="90000" spcFirstLastPara="1" rIns="90000" wrap="square" tIns="468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14" name="Google Shape;14;p15"/>
          <p:cNvSpPr txBox="1"/>
          <p:nvPr>
            <p:ph idx="12" type="sldNum"/>
          </p:nvPr>
        </p:nvSpPr>
        <p:spPr>
          <a:xfrm>
            <a:off x="9918360" y="138240"/>
            <a:ext cx="809640" cy="503280"/>
          </a:xfrm>
          <a:prstGeom prst="rect">
            <a:avLst/>
          </a:prstGeom>
          <a:noFill/>
          <a:ln>
            <a:noFill/>
          </a:ln>
        </p:spPr>
        <p:txBody>
          <a:bodyPr anchorCtr="0" anchor="t" bIns="46800" lIns="90000" spcFirstLastPara="1" rIns="90000" wrap="square" tIns="46800">
            <a:noAutofit/>
          </a:bodyPr>
          <a:lstStyle>
            <a:lvl1pPr indent="0" lvl="0"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1pPr>
            <a:lvl2pPr indent="0" lvl="1"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2pPr>
            <a:lvl3pPr indent="0" lvl="2"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3pPr>
            <a:lvl4pPr indent="0" lvl="3"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4pPr>
            <a:lvl5pPr indent="0" lvl="4"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5pPr>
            <a:lvl6pPr indent="0" lvl="5"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6pPr>
            <a:lvl7pPr indent="0" lvl="6"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7pPr>
            <a:lvl8pPr indent="0" lvl="7"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8pPr>
            <a:lvl9pPr indent="0" lvl="8"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63" name="Shape 63"/>
        <p:cNvGrpSpPr/>
        <p:nvPr/>
      </p:nvGrpSpPr>
      <p:grpSpPr>
        <a:xfrm>
          <a:off x="0" y="0"/>
          <a:ext cx="0" cy="0"/>
          <a:chOff x="0" y="0"/>
          <a:chExt cx="0" cy="0"/>
        </a:xfrm>
      </p:grpSpPr>
      <p:pic>
        <p:nvPicPr>
          <p:cNvPr id="64" name="Google Shape;64;p17"/>
          <p:cNvPicPr preferRelativeResize="0"/>
          <p:nvPr/>
        </p:nvPicPr>
        <p:blipFill rotWithShape="1">
          <a:blip r:embed="rId2">
            <a:alphaModFix/>
          </a:blip>
          <a:srcRect b="-1525" l="0" r="0" t="1550"/>
          <a:stretch/>
        </p:blipFill>
        <p:spPr>
          <a:xfrm>
            <a:off x="0" y="6119640"/>
            <a:ext cx="12192120" cy="743040"/>
          </a:xfrm>
          <a:prstGeom prst="rect">
            <a:avLst/>
          </a:prstGeom>
          <a:noFill/>
          <a:ln>
            <a:noFill/>
          </a:ln>
        </p:spPr>
      </p:pic>
      <p:sp>
        <p:nvSpPr>
          <p:cNvPr id="65" name="Google Shape;65;p17"/>
          <p:cNvSpPr/>
          <p:nvPr/>
        </p:nvSpPr>
        <p:spPr>
          <a:xfrm>
            <a:off x="0" y="468360"/>
            <a:ext cx="12192120" cy="5646600"/>
          </a:xfrm>
          <a:prstGeom prst="rect">
            <a:avLst/>
          </a:prstGeom>
          <a:gradFill>
            <a:gsLst>
              <a:gs pos="0">
                <a:srgbClr val="DCDCE0"/>
              </a:gs>
              <a:gs pos="100000">
                <a:srgbClr val="DEDEE2"/>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6" name="Google Shape;66;p17"/>
          <p:cNvCxnSpPr/>
          <p:nvPr/>
        </p:nvCxnSpPr>
        <p:spPr>
          <a:xfrm>
            <a:off x="0" y="6121440"/>
            <a:ext cx="12192120" cy="0"/>
          </a:xfrm>
          <a:prstGeom prst="straightConnector1">
            <a:avLst/>
          </a:prstGeom>
          <a:noFill/>
          <a:ln cap="flat" cmpd="sng" w="12600">
            <a:solidFill>
              <a:srgbClr val="000001"/>
            </a:solidFill>
            <a:prstDash val="solid"/>
            <a:miter lim="8000"/>
            <a:headEnd len="sm" w="sm" type="none"/>
            <a:tailEnd len="sm" w="sm" type="none"/>
          </a:ln>
        </p:spPr>
      </p:cxnSp>
      <p:pic>
        <p:nvPicPr>
          <p:cNvPr descr="RedHashing.emf" id="67" name="Google Shape;67;p17"/>
          <p:cNvPicPr preferRelativeResize="0"/>
          <p:nvPr/>
        </p:nvPicPr>
        <p:blipFill rotWithShape="1">
          <a:blip r:embed="rId3">
            <a:alphaModFix/>
          </a:blip>
          <a:srcRect b="0" l="0" r="0" t="0"/>
          <a:stretch/>
        </p:blipFill>
        <p:spPr>
          <a:xfrm>
            <a:off x="1117440" y="635040"/>
            <a:ext cx="9614160" cy="165240"/>
          </a:xfrm>
          <a:prstGeom prst="rect">
            <a:avLst/>
          </a:prstGeom>
          <a:noFill/>
          <a:ln>
            <a:noFill/>
          </a:ln>
        </p:spPr>
      </p:pic>
      <p:sp>
        <p:nvSpPr>
          <p:cNvPr id="68" name="Google Shape;68;p17"/>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69" name="Google Shape;69;p17"/>
          <p:cNvSpPr txBox="1"/>
          <p:nvPr>
            <p:ph idx="1" type="body"/>
          </p:nvPr>
        </p:nvSpPr>
        <p:spPr>
          <a:xfrm>
            <a:off x="1130400" y="2171880"/>
            <a:ext cx="9602640" cy="3294000"/>
          </a:xfrm>
          <a:prstGeom prst="rect">
            <a:avLst/>
          </a:prstGeom>
          <a:noFill/>
          <a:ln>
            <a:noFill/>
          </a:ln>
        </p:spPr>
        <p:txBody>
          <a:bodyPr anchorCtr="0" anchor="t" bIns="46800" lIns="90000" spcFirstLastPara="1" rIns="90000" wrap="square" tIns="46800">
            <a:norm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0" name="Google Shape;70;p17"/>
          <p:cNvSpPr txBox="1"/>
          <p:nvPr>
            <p:ph idx="10" type="dt"/>
          </p:nvPr>
        </p:nvSpPr>
        <p:spPr>
          <a:xfrm>
            <a:off x="7232400" y="330120"/>
            <a:ext cx="2516040" cy="309600"/>
          </a:xfrm>
          <a:prstGeom prst="rect">
            <a:avLst/>
          </a:prstGeom>
          <a:noFill/>
          <a:ln>
            <a:noFill/>
          </a:ln>
        </p:spPr>
        <p:txBody>
          <a:bodyPr anchorCtr="0" anchor="ctr" bIns="46800" lIns="90000" spcFirstLastPara="1" rIns="90000" wrap="square" tIns="468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71" name="Google Shape;71;p17"/>
          <p:cNvSpPr txBox="1"/>
          <p:nvPr>
            <p:ph idx="11" type="ftr"/>
          </p:nvPr>
        </p:nvSpPr>
        <p:spPr>
          <a:xfrm>
            <a:off x="1127160" y="328680"/>
            <a:ext cx="5943600" cy="309600"/>
          </a:xfrm>
          <a:prstGeom prst="rect">
            <a:avLst/>
          </a:prstGeom>
          <a:noFill/>
          <a:ln>
            <a:noFill/>
          </a:ln>
        </p:spPr>
        <p:txBody>
          <a:bodyPr anchorCtr="0" anchor="ctr" bIns="46800" lIns="90000" spcFirstLastPara="1" rIns="90000" wrap="square" tIns="468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72" name="Google Shape;72;p17"/>
          <p:cNvSpPr txBox="1"/>
          <p:nvPr>
            <p:ph idx="12" type="sldNum"/>
          </p:nvPr>
        </p:nvSpPr>
        <p:spPr>
          <a:xfrm>
            <a:off x="9924840" y="135000"/>
            <a:ext cx="809640" cy="503280"/>
          </a:xfrm>
          <a:prstGeom prst="rect">
            <a:avLst/>
          </a:prstGeom>
          <a:noFill/>
          <a:ln>
            <a:noFill/>
          </a:ln>
        </p:spPr>
        <p:txBody>
          <a:bodyPr anchorCtr="0" anchor="t" bIns="46800" lIns="90000" spcFirstLastPara="1" rIns="90000" wrap="square" tIns="46800">
            <a:noAutofit/>
          </a:bodyPr>
          <a:lstStyle>
            <a:lvl1pPr indent="0" lvl="0"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1pPr>
            <a:lvl2pPr indent="0" lvl="1"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2pPr>
            <a:lvl3pPr indent="0" lvl="2"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3pPr>
            <a:lvl4pPr indent="0" lvl="3"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4pPr>
            <a:lvl5pPr indent="0" lvl="4"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5pPr>
            <a:lvl6pPr indent="0" lvl="5"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6pPr>
            <a:lvl7pPr indent="0" lvl="6"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7pPr>
            <a:lvl8pPr indent="0" lvl="7"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8pPr>
            <a:lvl9pPr indent="0" lvl="8"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121" name="Shape 121"/>
        <p:cNvGrpSpPr/>
        <p:nvPr/>
      </p:nvGrpSpPr>
      <p:grpSpPr>
        <a:xfrm>
          <a:off x="0" y="0"/>
          <a:ext cx="0" cy="0"/>
          <a:chOff x="0" y="0"/>
          <a:chExt cx="0" cy="0"/>
        </a:xfrm>
      </p:grpSpPr>
      <p:pic>
        <p:nvPicPr>
          <p:cNvPr id="122" name="Google Shape;122;p41"/>
          <p:cNvPicPr preferRelativeResize="0"/>
          <p:nvPr/>
        </p:nvPicPr>
        <p:blipFill rotWithShape="1">
          <a:blip r:embed="rId2">
            <a:alphaModFix/>
          </a:blip>
          <a:srcRect b="-1525" l="0" r="0" t="1550"/>
          <a:stretch/>
        </p:blipFill>
        <p:spPr>
          <a:xfrm>
            <a:off x="0" y="6119640"/>
            <a:ext cx="12192120" cy="743040"/>
          </a:xfrm>
          <a:prstGeom prst="rect">
            <a:avLst/>
          </a:prstGeom>
          <a:noFill/>
          <a:ln>
            <a:noFill/>
          </a:ln>
        </p:spPr>
      </p:pic>
      <p:sp>
        <p:nvSpPr>
          <p:cNvPr id="123" name="Google Shape;123;p41"/>
          <p:cNvSpPr/>
          <p:nvPr/>
        </p:nvSpPr>
        <p:spPr>
          <a:xfrm>
            <a:off x="0" y="468360"/>
            <a:ext cx="12192120" cy="5646600"/>
          </a:xfrm>
          <a:prstGeom prst="rect">
            <a:avLst/>
          </a:prstGeom>
          <a:gradFill>
            <a:gsLst>
              <a:gs pos="0">
                <a:srgbClr val="DCDCE0"/>
              </a:gs>
              <a:gs pos="100000">
                <a:srgbClr val="DEDEE2"/>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24" name="Google Shape;124;p41"/>
          <p:cNvCxnSpPr/>
          <p:nvPr/>
        </p:nvCxnSpPr>
        <p:spPr>
          <a:xfrm>
            <a:off x="0" y="6121440"/>
            <a:ext cx="12192120" cy="0"/>
          </a:xfrm>
          <a:prstGeom prst="straightConnector1">
            <a:avLst/>
          </a:prstGeom>
          <a:noFill/>
          <a:ln cap="flat" cmpd="sng" w="12600">
            <a:solidFill>
              <a:srgbClr val="000001"/>
            </a:solidFill>
            <a:prstDash val="solid"/>
            <a:miter lim="8000"/>
            <a:headEnd len="sm" w="sm" type="none"/>
            <a:tailEnd len="sm" w="sm" type="none"/>
          </a:ln>
        </p:spPr>
      </p:cxnSp>
      <p:sp>
        <p:nvSpPr>
          <p:cNvPr id="125" name="Google Shape;125;p41"/>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126" name="Google Shape;126;p41"/>
          <p:cNvSpPr txBox="1"/>
          <p:nvPr>
            <p:ph idx="1" type="body"/>
          </p:nvPr>
        </p:nvSpPr>
        <p:spPr>
          <a:xfrm>
            <a:off x="1130400" y="2171880"/>
            <a:ext cx="9602640" cy="3294000"/>
          </a:xfrm>
          <a:prstGeom prst="rect">
            <a:avLst/>
          </a:prstGeom>
          <a:noFill/>
          <a:ln>
            <a:noFill/>
          </a:ln>
        </p:spPr>
        <p:txBody>
          <a:bodyPr anchorCtr="0" anchor="t" bIns="46800" lIns="90000" spcFirstLastPara="1" rIns="90000" wrap="square" tIns="46800">
            <a:norm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127" name="Google Shape;127;p41"/>
          <p:cNvSpPr txBox="1"/>
          <p:nvPr>
            <p:ph idx="10" type="dt"/>
          </p:nvPr>
        </p:nvSpPr>
        <p:spPr>
          <a:xfrm>
            <a:off x="7232400" y="330120"/>
            <a:ext cx="2516040" cy="309600"/>
          </a:xfrm>
          <a:prstGeom prst="rect">
            <a:avLst/>
          </a:prstGeom>
          <a:noFill/>
          <a:ln>
            <a:noFill/>
          </a:ln>
        </p:spPr>
        <p:txBody>
          <a:bodyPr anchorCtr="0" anchor="ctr" bIns="46800" lIns="90000" spcFirstLastPara="1" rIns="90000" wrap="square" tIns="468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128" name="Google Shape;128;p41"/>
          <p:cNvSpPr txBox="1"/>
          <p:nvPr>
            <p:ph idx="11" type="ftr"/>
          </p:nvPr>
        </p:nvSpPr>
        <p:spPr>
          <a:xfrm>
            <a:off x="1130400" y="328680"/>
            <a:ext cx="5938560" cy="309600"/>
          </a:xfrm>
          <a:prstGeom prst="rect">
            <a:avLst/>
          </a:prstGeom>
          <a:noFill/>
          <a:ln>
            <a:noFill/>
          </a:ln>
        </p:spPr>
        <p:txBody>
          <a:bodyPr anchorCtr="0" anchor="ctr" bIns="46800" lIns="90000" spcFirstLastPara="1" rIns="90000" wrap="square" tIns="468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129" name="Google Shape;129;p41"/>
          <p:cNvSpPr txBox="1"/>
          <p:nvPr>
            <p:ph idx="12" type="sldNum"/>
          </p:nvPr>
        </p:nvSpPr>
        <p:spPr>
          <a:xfrm>
            <a:off x="9918360" y="138240"/>
            <a:ext cx="809640" cy="503280"/>
          </a:xfrm>
          <a:prstGeom prst="rect">
            <a:avLst/>
          </a:prstGeom>
          <a:noFill/>
          <a:ln>
            <a:noFill/>
          </a:ln>
        </p:spPr>
        <p:txBody>
          <a:bodyPr anchorCtr="0" anchor="t" bIns="46800" lIns="90000" spcFirstLastPara="1" rIns="90000" wrap="square" tIns="46800">
            <a:noAutofit/>
          </a:bodyPr>
          <a:lstStyle>
            <a:lvl1pPr indent="0" lvl="0"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1pPr>
            <a:lvl2pPr indent="0" lvl="1"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2pPr>
            <a:lvl3pPr indent="0" lvl="2"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3pPr>
            <a:lvl4pPr indent="0" lvl="3"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4pPr>
            <a:lvl5pPr indent="0" lvl="4"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5pPr>
            <a:lvl6pPr indent="0" lvl="5"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6pPr>
            <a:lvl7pPr indent="0" lvl="6"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7pPr>
            <a:lvl8pPr indent="0" lvl="7"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8pPr>
            <a:lvl9pPr indent="0" lvl="8"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178" name="Shape 178"/>
        <p:cNvGrpSpPr/>
        <p:nvPr/>
      </p:nvGrpSpPr>
      <p:grpSpPr>
        <a:xfrm>
          <a:off x="0" y="0"/>
          <a:ext cx="0" cy="0"/>
          <a:chOff x="0" y="0"/>
          <a:chExt cx="0" cy="0"/>
        </a:xfrm>
      </p:grpSpPr>
      <p:pic>
        <p:nvPicPr>
          <p:cNvPr id="179" name="Google Shape;179;p54"/>
          <p:cNvPicPr preferRelativeResize="0"/>
          <p:nvPr/>
        </p:nvPicPr>
        <p:blipFill rotWithShape="1">
          <a:blip r:embed="rId2">
            <a:alphaModFix/>
          </a:blip>
          <a:srcRect b="-1525" l="0" r="0" t="1550"/>
          <a:stretch/>
        </p:blipFill>
        <p:spPr>
          <a:xfrm>
            <a:off x="0" y="6119640"/>
            <a:ext cx="12192120" cy="743040"/>
          </a:xfrm>
          <a:prstGeom prst="rect">
            <a:avLst/>
          </a:prstGeom>
          <a:noFill/>
          <a:ln>
            <a:noFill/>
          </a:ln>
        </p:spPr>
      </p:pic>
      <p:sp>
        <p:nvSpPr>
          <p:cNvPr id="180" name="Google Shape;180;p54"/>
          <p:cNvSpPr/>
          <p:nvPr/>
        </p:nvSpPr>
        <p:spPr>
          <a:xfrm>
            <a:off x="0" y="468360"/>
            <a:ext cx="12192120" cy="5646600"/>
          </a:xfrm>
          <a:prstGeom prst="rect">
            <a:avLst/>
          </a:prstGeom>
          <a:gradFill>
            <a:gsLst>
              <a:gs pos="0">
                <a:srgbClr val="DCDCE0"/>
              </a:gs>
              <a:gs pos="100000">
                <a:srgbClr val="DEDEE2"/>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81" name="Google Shape;181;p54"/>
          <p:cNvCxnSpPr/>
          <p:nvPr/>
        </p:nvCxnSpPr>
        <p:spPr>
          <a:xfrm>
            <a:off x="0" y="6121440"/>
            <a:ext cx="12192120" cy="0"/>
          </a:xfrm>
          <a:prstGeom prst="straightConnector1">
            <a:avLst/>
          </a:prstGeom>
          <a:noFill/>
          <a:ln cap="flat" cmpd="sng" w="12600">
            <a:solidFill>
              <a:srgbClr val="000001"/>
            </a:solidFill>
            <a:prstDash val="solid"/>
            <a:miter lim="8000"/>
            <a:headEnd len="sm" w="sm" type="none"/>
            <a:tailEnd len="sm" w="sm" type="none"/>
          </a:ln>
        </p:spPr>
      </p:cxnSp>
      <p:pic>
        <p:nvPicPr>
          <p:cNvPr descr="RedHashing.emf" id="182" name="Google Shape;182;p54"/>
          <p:cNvPicPr preferRelativeResize="0"/>
          <p:nvPr/>
        </p:nvPicPr>
        <p:blipFill rotWithShape="1">
          <a:blip r:embed="rId3">
            <a:alphaModFix/>
          </a:blip>
          <a:srcRect b="0" l="0" r="0" t="0"/>
          <a:stretch/>
        </p:blipFill>
        <p:spPr>
          <a:xfrm>
            <a:off x="1117440" y="635040"/>
            <a:ext cx="9614160" cy="165240"/>
          </a:xfrm>
          <a:prstGeom prst="rect">
            <a:avLst/>
          </a:prstGeom>
          <a:noFill/>
          <a:ln>
            <a:noFill/>
          </a:ln>
        </p:spPr>
      </p:pic>
      <p:sp>
        <p:nvSpPr>
          <p:cNvPr id="183" name="Google Shape;183;p54"/>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184" name="Google Shape;184;p54"/>
          <p:cNvSpPr txBox="1"/>
          <p:nvPr>
            <p:ph idx="1" type="body"/>
          </p:nvPr>
        </p:nvSpPr>
        <p:spPr>
          <a:xfrm>
            <a:off x="1130400" y="2171880"/>
            <a:ext cx="9602640" cy="3294000"/>
          </a:xfrm>
          <a:prstGeom prst="rect">
            <a:avLst/>
          </a:prstGeom>
          <a:noFill/>
          <a:ln>
            <a:noFill/>
          </a:ln>
        </p:spPr>
        <p:txBody>
          <a:bodyPr anchorCtr="0" anchor="t" bIns="46800" lIns="90000" spcFirstLastPara="1" rIns="90000" wrap="square" tIns="46800">
            <a:norm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185" name="Google Shape;185;p54"/>
          <p:cNvSpPr txBox="1"/>
          <p:nvPr>
            <p:ph idx="10" type="dt"/>
          </p:nvPr>
        </p:nvSpPr>
        <p:spPr>
          <a:xfrm>
            <a:off x="7232400" y="330120"/>
            <a:ext cx="2516040" cy="309600"/>
          </a:xfrm>
          <a:prstGeom prst="rect">
            <a:avLst/>
          </a:prstGeom>
          <a:noFill/>
          <a:ln>
            <a:noFill/>
          </a:ln>
        </p:spPr>
        <p:txBody>
          <a:bodyPr anchorCtr="0" anchor="ctr" bIns="46800" lIns="90000" spcFirstLastPara="1" rIns="90000" wrap="square" tIns="468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186" name="Google Shape;186;p54"/>
          <p:cNvSpPr txBox="1"/>
          <p:nvPr>
            <p:ph idx="11" type="ftr"/>
          </p:nvPr>
        </p:nvSpPr>
        <p:spPr>
          <a:xfrm>
            <a:off x="1130400" y="328680"/>
            <a:ext cx="5938560" cy="309600"/>
          </a:xfrm>
          <a:prstGeom prst="rect">
            <a:avLst/>
          </a:prstGeom>
          <a:noFill/>
          <a:ln>
            <a:noFill/>
          </a:ln>
        </p:spPr>
        <p:txBody>
          <a:bodyPr anchorCtr="0" anchor="ctr" bIns="46800" lIns="90000" spcFirstLastPara="1" rIns="90000" wrap="square" tIns="468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187" name="Google Shape;187;p54"/>
          <p:cNvSpPr txBox="1"/>
          <p:nvPr>
            <p:ph idx="12" type="sldNum"/>
          </p:nvPr>
        </p:nvSpPr>
        <p:spPr>
          <a:xfrm>
            <a:off x="9918360" y="138240"/>
            <a:ext cx="809640" cy="503280"/>
          </a:xfrm>
          <a:prstGeom prst="rect">
            <a:avLst/>
          </a:prstGeom>
          <a:noFill/>
          <a:ln>
            <a:noFill/>
          </a:ln>
        </p:spPr>
        <p:txBody>
          <a:bodyPr anchorCtr="0" anchor="t" bIns="46800" lIns="90000" spcFirstLastPara="1" rIns="90000" wrap="square" tIns="46800">
            <a:noAutofit/>
          </a:bodyPr>
          <a:lstStyle>
            <a:lvl1pPr indent="0" lvl="0"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1pPr>
            <a:lvl2pPr indent="0" lvl="1"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2pPr>
            <a:lvl3pPr indent="0" lvl="2"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3pPr>
            <a:lvl4pPr indent="0" lvl="3"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4pPr>
            <a:lvl5pPr indent="0" lvl="4"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5pPr>
            <a:lvl6pPr indent="0" lvl="5"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6pPr>
            <a:lvl7pPr indent="0" lvl="6"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7pPr>
            <a:lvl8pPr indent="0" lvl="7"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8pPr>
            <a:lvl9pPr indent="0" lvl="8"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236" name="Shape 236"/>
        <p:cNvGrpSpPr/>
        <p:nvPr/>
      </p:nvGrpSpPr>
      <p:grpSpPr>
        <a:xfrm>
          <a:off x="0" y="0"/>
          <a:ext cx="0" cy="0"/>
          <a:chOff x="0" y="0"/>
          <a:chExt cx="0" cy="0"/>
        </a:xfrm>
      </p:grpSpPr>
      <p:pic>
        <p:nvPicPr>
          <p:cNvPr id="237" name="Google Shape;237;p67"/>
          <p:cNvPicPr preferRelativeResize="0"/>
          <p:nvPr/>
        </p:nvPicPr>
        <p:blipFill rotWithShape="1">
          <a:blip r:embed="rId2">
            <a:alphaModFix/>
          </a:blip>
          <a:srcRect b="-1525" l="0" r="0" t="1550"/>
          <a:stretch/>
        </p:blipFill>
        <p:spPr>
          <a:xfrm>
            <a:off x="0" y="6119640"/>
            <a:ext cx="12192120" cy="743040"/>
          </a:xfrm>
          <a:prstGeom prst="rect">
            <a:avLst/>
          </a:prstGeom>
          <a:noFill/>
          <a:ln>
            <a:noFill/>
          </a:ln>
        </p:spPr>
      </p:pic>
      <p:sp>
        <p:nvSpPr>
          <p:cNvPr id="238" name="Google Shape;238;p67"/>
          <p:cNvSpPr/>
          <p:nvPr/>
        </p:nvSpPr>
        <p:spPr>
          <a:xfrm>
            <a:off x="0" y="468360"/>
            <a:ext cx="12192120" cy="5646600"/>
          </a:xfrm>
          <a:prstGeom prst="rect">
            <a:avLst/>
          </a:prstGeom>
          <a:gradFill>
            <a:gsLst>
              <a:gs pos="0">
                <a:srgbClr val="DCDCE0"/>
              </a:gs>
              <a:gs pos="100000">
                <a:srgbClr val="DEDEE2"/>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39" name="Google Shape;239;p67"/>
          <p:cNvCxnSpPr/>
          <p:nvPr/>
        </p:nvCxnSpPr>
        <p:spPr>
          <a:xfrm>
            <a:off x="0" y="6121440"/>
            <a:ext cx="12192120" cy="0"/>
          </a:xfrm>
          <a:prstGeom prst="straightConnector1">
            <a:avLst/>
          </a:prstGeom>
          <a:noFill/>
          <a:ln cap="flat" cmpd="sng" w="12600">
            <a:solidFill>
              <a:srgbClr val="000001"/>
            </a:solidFill>
            <a:prstDash val="solid"/>
            <a:miter lim="8000"/>
            <a:headEnd len="sm" w="sm" type="none"/>
            <a:tailEnd len="sm" w="sm" type="none"/>
          </a:ln>
        </p:spPr>
      </p:cxnSp>
      <p:pic>
        <p:nvPicPr>
          <p:cNvPr descr="RedHashing.emf" id="240" name="Google Shape;240;p67"/>
          <p:cNvPicPr preferRelativeResize="0"/>
          <p:nvPr/>
        </p:nvPicPr>
        <p:blipFill rotWithShape="1">
          <a:blip r:embed="rId3">
            <a:alphaModFix/>
          </a:blip>
          <a:srcRect b="0" l="0" r="0" t="0"/>
          <a:stretch/>
        </p:blipFill>
        <p:spPr>
          <a:xfrm>
            <a:off x="1117440" y="635040"/>
            <a:ext cx="9614160" cy="165240"/>
          </a:xfrm>
          <a:prstGeom prst="rect">
            <a:avLst/>
          </a:prstGeom>
          <a:noFill/>
          <a:ln>
            <a:noFill/>
          </a:ln>
        </p:spPr>
      </p:pic>
      <p:sp>
        <p:nvSpPr>
          <p:cNvPr id="241" name="Google Shape;241;p67"/>
          <p:cNvSpPr txBox="1"/>
          <p:nvPr>
            <p:ph type="title"/>
          </p:nvPr>
        </p:nvSpPr>
        <p:spPr>
          <a:xfrm>
            <a:off x="1130400" y="953640"/>
            <a:ext cx="9602640" cy="1047960"/>
          </a:xfrm>
          <a:prstGeom prst="rect">
            <a:avLst/>
          </a:prstGeom>
          <a:noFill/>
          <a:ln>
            <a:noFill/>
          </a:ln>
        </p:spPr>
        <p:txBody>
          <a:bodyPr anchorCtr="0" anchor="t" bIns="46800" lIns="90000" spcFirstLastPara="1" rIns="90000" wrap="square" tIns="468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242" name="Google Shape;242;p67"/>
          <p:cNvSpPr txBox="1"/>
          <p:nvPr>
            <p:ph idx="1" type="body"/>
          </p:nvPr>
        </p:nvSpPr>
        <p:spPr>
          <a:xfrm>
            <a:off x="1130400" y="2171880"/>
            <a:ext cx="9602640" cy="3294000"/>
          </a:xfrm>
          <a:prstGeom prst="rect">
            <a:avLst/>
          </a:prstGeom>
          <a:noFill/>
          <a:ln>
            <a:noFill/>
          </a:ln>
        </p:spPr>
        <p:txBody>
          <a:bodyPr anchorCtr="0" anchor="t" bIns="46800" lIns="90000" spcFirstLastPara="1" rIns="90000" wrap="square" tIns="46800">
            <a:norm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43" name="Google Shape;243;p67"/>
          <p:cNvSpPr txBox="1"/>
          <p:nvPr>
            <p:ph idx="10" type="dt"/>
          </p:nvPr>
        </p:nvSpPr>
        <p:spPr>
          <a:xfrm>
            <a:off x="7232400" y="330120"/>
            <a:ext cx="2516040" cy="309600"/>
          </a:xfrm>
          <a:prstGeom prst="rect">
            <a:avLst/>
          </a:prstGeom>
          <a:noFill/>
          <a:ln>
            <a:noFill/>
          </a:ln>
        </p:spPr>
        <p:txBody>
          <a:bodyPr anchorCtr="0" anchor="ctr" bIns="46800" lIns="90000" spcFirstLastPara="1" rIns="90000" wrap="square" tIns="468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244" name="Google Shape;244;p67"/>
          <p:cNvSpPr txBox="1"/>
          <p:nvPr>
            <p:ph idx="11" type="ftr"/>
          </p:nvPr>
        </p:nvSpPr>
        <p:spPr>
          <a:xfrm>
            <a:off x="1130400" y="328680"/>
            <a:ext cx="5938560" cy="309600"/>
          </a:xfrm>
          <a:prstGeom prst="rect">
            <a:avLst/>
          </a:prstGeom>
          <a:noFill/>
          <a:ln>
            <a:noFill/>
          </a:ln>
        </p:spPr>
        <p:txBody>
          <a:bodyPr anchorCtr="0" anchor="ctr" bIns="46800" lIns="90000" spcFirstLastPara="1" rIns="90000" wrap="square" tIns="468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245" name="Google Shape;245;p67"/>
          <p:cNvSpPr txBox="1"/>
          <p:nvPr>
            <p:ph idx="12" type="sldNum"/>
          </p:nvPr>
        </p:nvSpPr>
        <p:spPr>
          <a:xfrm>
            <a:off x="9918360" y="138240"/>
            <a:ext cx="809640" cy="503280"/>
          </a:xfrm>
          <a:prstGeom prst="rect">
            <a:avLst/>
          </a:prstGeom>
          <a:noFill/>
          <a:ln>
            <a:noFill/>
          </a:ln>
        </p:spPr>
        <p:txBody>
          <a:bodyPr anchorCtr="0" anchor="t" bIns="46800" lIns="90000" spcFirstLastPara="1" rIns="90000" wrap="square" tIns="46800">
            <a:noAutofit/>
          </a:bodyPr>
          <a:lstStyle>
            <a:lvl1pPr indent="0" lvl="0"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1pPr>
            <a:lvl2pPr indent="0" lvl="1"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2pPr>
            <a:lvl3pPr indent="0" lvl="2"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3pPr>
            <a:lvl4pPr indent="0" lvl="3"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4pPr>
            <a:lvl5pPr indent="0" lvl="4"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5pPr>
            <a:lvl6pPr indent="0" lvl="5"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6pPr>
            <a:lvl7pPr indent="0" lvl="6"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7pPr>
            <a:lvl8pPr indent="0" lvl="7"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8pPr>
            <a:lvl9pPr indent="0" lvl="8" marL="0" marR="0" rtl="0" algn="r">
              <a:spcBef>
                <a:spcPts val="0"/>
              </a:spcBef>
              <a:buNone/>
              <a:defRPr b="0" i="0" sz="2800" u="none" cap="none" strike="noStrike">
                <a:solidFill>
                  <a:srgbClr val="415588"/>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7" name="Shape 297"/>
        <p:cNvGrpSpPr/>
        <p:nvPr/>
      </p:nvGrpSpPr>
      <p:grpSpPr>
        <a:xfrm>
          <a:off x="0" y="0"/>
          <a:ext cx="0" cy="0"/>
          <a:chOff x="0" y="0"/>
          <a:chExt cx="0" cy="0"/>
        </a:xfrm>
      </p:grpSpPr>
      <p:sp>
        <p:nvSpPr>
          <p:cNvPr id="298" name="Google Shape;298;p1"/>
          <p:cNvSpPr txBox="1"/>
          <p:nvPr/>
        </p:nvSpPr>
        <p:spPr>
          <a:xfrm>
            <a:off x="1130400" y="953640"/>
            <a:ext cx="9602640" cy="104796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br>
              <a:rPr b="0" i="0" lang="en-US" sz="1800" u="none" cap="none" strike="noStrike"/>
            </a:br>
            <a:endParaRPr b="0" i="0" sz="3200" u="none" cap="none" strike="noStrike">
              <a:solidFill>
                <a:srgbClr val="000000"/>
              </a:solidFill>
              <a:latin typeface="Century Gothic"/>
              <a:ea typeface="Century Gothic"/>
              <a:cs typeface="Century Gothic"/>
              <a:sym typeface="Century Gothic"/>
            </a:endParaRPr>
          </a:p>
        </p:txBody>
      </p:sp>
      <p:sp>
        <p:nvSpPr>
          <p:cNvPr id="299" name="Google Shape;299;p1"/>
          <p:cNvSpPr txBox="1"/>
          <p:nvPr/>
        </p:nvSpPr>
        <p:spPr>
          <a:xfrm>
            <a:off x="1130400" y="2171880"/>
            <a:ext cx="9602640" cy="3294000"/>
          </a:xfrm>
          <a:prstGeom prst="rect">
            <a:avLst/>
          </a:prstGeom>
          <a:noFill/>
          <a:ln>
            <a:noFill/>
          </a:ln>
        </p:spPr>
        <p:txBody>
          <a:bodyPr anchorCtr="0" anchor="t" bIns="45700" lIns="91425" spcFirstLastPara="1" rIns="91425" wrap="square" tIns="45700">
            <a:normAutofit/>
          </a:bodyPr>
          <a:lstStyle/>
          <a:p>
            <a:pPr indent="0" lvl="0" marL="0" marR="0" rtl="0" algn="l">
              <a:spcBef>
                <a:spcPts val="0"/>
              </a:spcBef>
              <a:spcAft>
                <a:spcPts val="0"/>
              </a:spcAft>
              <a:buNone/>
            </a:pPr>
            <a:r>
              <a:rPr b="1" i="0" lang="en-US" sz="2000" u="none" cap="none" strike="noStrike">
                <a:solidFill>
                  <a:srgbClr val="000000"/>
                </a:solidFill>
                <a:latin typeface="Century Gothic"/>
                <a:ea typeface="Century Gothic"/>
                <a:cs typeface="Century Gothic"/>
                <a:sym typeface="Century Gothic"/>
              </a:rPr>
              <a:t>EDUCATION AND TOURISM OPEN BADGES ON TEACHER DEGREE CONTENT MODULES AND TOURISM DESTINATION MANAGEMENT</a:t>
            </a:r>
            <a:endParaRPr b="0" i="0" sz="2000" u="none" cap="none" strike="noStrike">
              <a:solidFill>
                <a:srgbClr val="000000"/>
              </a:solidFill>
              <a:latin typeface="Century Gothic"/>
              <a:ea typeface="Century Gothic"/>
              <a:cs typeface="Century Gothic"/>
              <a:sym typeface="Century Gothic"/>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5" name="Shape 355"/>
        <p:cNvGrpSpPr/>
        <p:nvPr/>
      </p:nvGrpSpPr>
      <p:grpSpPr>
        <a:xfrm>
          <a:off x="0" y="0"/>
          <a:ext cx="0" cy="0"/>
          <a:chOff x="0" y="0"/>
          <a:chExt cx="0" cy="0"/>
        </a:xfrm>
      </p:grpSpPr>
      <p:sp>
        <p:nvSpPr>
          <p:cNvPr id="356" name="Google Shape;356;p10"/>
          <p:cNvSpPr txBox="1"/>
          <p:nvPr/>
        </p:nvSpPr>
        <p:spPr>
          <a:xfrm>
            <a:off x="1130400" y="953640"/>
            <a:ext cx="9602640" cy="104796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3200" u="none" cap="none" strike="noStrike">
                <a:solidFill>
                  <a:srgbClr val="000000"/>
                </a:solidFill>
                <a:latin typeface="Century Gothic"/>
                <a:ea typeface="Century Gothic"/>
                <a:cs typeface="Century Gothic"/>
                <a:sym typeface="Century Gothic"/>
              </a:rPr>
              <a:t>What skills the learner will acquire?</a:t>
            </a:r>
            <a:endParaRPr b="0" i="0" sz="3200" u="none" cap="none" strike="noStrike">
              <a:solidFill>
                <a:srgbClr val="000000"/>
              </a:solidFill>
              <a:latin typeface="Century Gothic"/>
              <a:ea typeface="Century Gothic"/>
              <a:cs typeface="Century Gothic"/>
              <a:sym typeface="Century Gothic"/>
            </a:endParaRPr>
          </a:p>
        </p:txBody>
      </p:sp>
      <p:sp>
        <p:nvSpPr>
          <p:cNvPr id="357" name="Google Shape;357;p10"/>
          <p:cNvSpPr txBox="1"/>
          <p:nvPr/>
        </p:nvSpPr>
        <p:spPr>
          <a:xfrm>
            <a:off x="1130400" y="1549450"/>
            <a:ext cx="10328400" cy="4775100"/>
          </a:xfrm>
          <a:prstGeom prst="rect">
            <a:avLst/>
          </a:prstGeom>
          <a:noFill/>
          <a:ln>
            <a:noFill/>
          </a:ln>
        </p:spPr>
        <p:txBody>
          <a:bodyPr anchorCtr="0" anchor="t" bIns="45700" lIns="91425" spcFirstLastPara="1" rIns="91425" wrap="square" tIns="45700">
            <a:normAutofit fontScale="77500" lnSpcReduction="10000"/>
          </a:bodyPr>
          <a:lstStyle/>
          <a:p>
            <a:pPr indent="0" lvl="0" marL="0" marR="0" rtl="0" algn="l">
              <a:lnSpc>
                <a:spcPct val="110000"/>
              </a:lnSpc>
              <a:spcBef>
                <a:spcPts val="0"/>
              </a:spcBef>
              <a:spcAft>
                <a:spcPts val="0"/>
              </a:spcAft>
              <a:buNone/>
            </a:pPr>
            <a:r>
              <a:rPr b="1" i="0" lang="en-US" sz="1900" u="none" cap="none" strike="noStrike">
                <a:solidFill>
                  <a:srgbClr val="000000"/>
                </a:solidFill>
                <a:latin typeface="Century Gothic"/>
                <a:ea typeface="Century Gothic"/>
                <a:cs typeface="Century Gothic"/>
                <a:sym typeface="Century Gothic"/>
              </a:rPr>
              <a:t>Basic</a:t>
            </a:r>
            <a:endParaRPr b="0" i="0" sz="1900" u="none" cap="none" strike="noStrike">
              <a:solidFill>
                <a:srgbClr val="000000"/>
              </a:solidFill>
              <a:latin typeface="Century Gothic"/>
              <a:ea typeface="Century Gothic"/>
              <a:cs typeface="Century Gothic"/>
              <a:sym typeface="Century Gothic"/>
            </a:endParaRPr>
          </a:p>
          <a:p>
            <a:pPr indent="-93503" lvl="0" marL="0" marR="0" rtl="0" algn="l">
              <a:lnSpc>
                <a:spcPct val="110000"/>
              </a:lnSpc>
              <a:spcBef>
                <a:spcPts val="998"/>
              </a:spcBef>
              <a:spcAft>
                <a:spcPts val="0"/>
              </a:spcAft>
              <a:buClr>
                <a:srgbClr val="415588"/>
              </a:buClr>
              <a:buSzPct val="100000"/>
              <a:buFont typeface="Arial"/>
              <a:buChar char="•"/>
            </a:pPr>
            <a:r>
              <a:rPr b="0" i="0" lang="en-US" sz="1900" u="none" cap="none" strike="noStrike">
                <a:solidFill>
                  <a:srgbClr val="000000"/>
                </a:solidFill>
                <a:latin typeface="Century Gothic"/>
                <a:ea typeface="Century Gothic"/>
                <a:cs typeface="Century Gothic"/>
                <a:sym typeface="Century Gothic"/>
              </a:rPr>
              <a:t>Ability to analyse the needs of the digital tourism sector considering its corporative values and the design of new services and opportunities.</a:t>
            </a:r>
            <a:endParaRPr b="0" i="0" sz="1900" u="none" cap="none" strike="noStrike">
              <a:solidFill>
                <a:srgbClr val="000000"/>
              </a:solidFill>
              <a:latin typeface="Century Gothic"/>
              <a:ea typeface="Century Gothic"/>
              <a:cs typeface="Century Gothic"/>
              <a:sym typeface="Century Gothic"/>
            </a:endParaRPr>
          </a:p>
          <a:p>
            <a:pPr indent="-93503" lvl="0" marL="0" marR="0" rtl="0" algn="l">
              <a:lnSpc>
                <a:spcPct val="110000"/>
              </a:lnSpc>
              <a:spcBef>
                <a:spcPts val="998"/>
              </a:spcBef>
              <a:spcAft>
                <a:spcPts val="0"/>
              </a:spcAft>
              <a:buClr>
                <a:srgbClr val="415588"/>
              </a:buClr>
              <a:buSzPct val="100000"/>
              <a:buFont typeface="Arial"/>
              <a:buChar char="•"/>
            </a:pPr>
            <a:r>
              <a:rPr b="0" i="0" lang="en-US" sz="1900" u="none" cap="none" strike="noStrike">
                <a:solidFill>
                  <a:srgbClr val="000000"/>
                </a:solidFill>
                <a:latin typeface="Century Gothic"/>
                <a:ea typeface="Century Gothic"/>
                <a:cs typeface="Century Gothic"/>
                <a:sym typeface="Century Gothic"/>
              </a:rPr>
              <a:t>Ability to analyze and understand the relationship between tourism and local development within the SmartCity demands framework.</a:t>
            </a:r>
            <a:endParaRPr b="0" i="0" sz="1900" u="none" cap="none" strike="noStrike">
              <a:solidFill>
                <a:srgbClr val="000000"/>
              </a:solidFill>
              <a:latin typeface="Century Gothic"/>
              <a:ea typeface="Century Gothic"/>
              <a:cs typeface="Century Gothic"/>
              <a:sym typeface="Century Gothic"/>
            </a:endParaRPr>
          </a:p>
          <a:p>
            <a:pPr indent="-93503" lvl="0" marL="0" marR="0" rtl="0" algn="l">
              <a:lnSpc>
                <a:spcPct val="110000"/>
              </a:lnSpc>
              <a:spcBef>
                <a:spcPts val="998"/>
              </a:spcBef>
              <a:spcAft>
                <a:spcPts val="0"/>
              </a:spcAft>
              <a:buClr>
                <a:srgbClr val="415588"/>
              </a:buClr>
              <a:buSzPct val="100000"/>
              <a:buFont typeface="Arial"/>
              <a:buChar char="•"/>
            </a:pPr>
            <a:r>
              <a:rPr b="0" i="0" lang="en-US" sz="1900" u="none" cap="none" strike="noStrike">
                <a:solidFill>
                  <a:srgbClr val="000000"/>
                </a:solidFill>
                <a:latin typeface="Century Gothic"/>
                <a:ea typeface="Century Gothic"/>
                <a:cs typeface="Century Gothic"/>
                <a:sym typeface="Century Gothic"/>
              </a:rPr>
              <a:t>Ability to learn independently and sensitivity to efficiency of smart destination tools.</a:t>
            </a:r>
            <a:endParaRPr b="0" i="0" sz="1900" u="none" cap="none" strike="noStrike">
              <a:solidFill>
                <a:srgbClr val="000000"/>
              </a:solidFill>
              <a:latin typeface="Century Gothic"/>
              <a:ea typeface="Century Gothic"/>
              <a:cs typeface="Century Gothic"/>
              <a:sym typeface="Century Gothic"/>
            </a:endParaRPr>
          </a:p>
          <a:p>
            <a:pPr indent="0" lvl="0" marL="457200" marR="0" rtl="0" algn="l">
              <a:lnSpc>
                <a:spcPct val="110000"/>
              </a:lnSpc>
              <a:spcBef>
                <a:spcPts val="998"/>
              </a:spcBef>
              <a:spcAft>
                <a:spcPts val="0"/>
              </a:spcAft>
              <a:buNone/>
            </a:pPr>
            <a:r>
              <a:t/>
            </a:r>
            <a:endParaRPr sz="1900">
              <a:latin typeface="Century Gothic"/>
              <a:ea typeface="Century Gothic"/>
              <a:cs typeface="Century Gothic"/>
              <a:sym typeface="Century Gothic"/>
            </a:endParaRPr>
          </a:p>
          <a:p>
            <a:pPr indent="0" lvl="0" marL="0" marR="0" rtl="0" algn="l">
              <a:lnSpc>
                <a:spcPct val="110000"/>
              </a:lnSpc>
              <a:spcBef>
                <a:spcPts val="998"/>
              </a:spcBef>
              <a:spcAft>
                <a:spcPts val="0"/>
              </a:spcAft>
              <a:buNone/>
            </a:pPr>
            <a:r>
              <a:rPr b="1" i="0" lang="en-US" sz="1900" u="none" cap="none" strike="noStrike">
                <a:solidFill>
                  <a:srgbClr val="000000"/>
                </a:solidFill>
                <a:latin typeface="Century Gothic"/>
                <a:ea typeface="Century Gothic"/>
                <a:cs typeface="Century Gothic"/>
                <a:sym typeface="Century Gothic"/>
              </a:rPr>
              <a:t>Specific</a:t>
            </a:r>
            <a:endParaRPr b="0" i="0" sz="1900" u="none" cap="none" strike="noStrike">
              <a:solidFill>
                <a:srgbClr val="000000"/>
              </a:solidFill>
              <a:latin typeface="Century Gothic"/>
              <a:ea typeface="Century Gothic"/>
              <a:cs typeface="Century Gothic"/>
              <a:sym typeface="Century Gothic"/>
            </a:endParaRPr>
          </a:p>
          <a:p>
            <a:pPr indent="-93503" lvl="0" marL="0" marR="0" rtl="0" algn="l">
              <a:lnSpc>
                <a:spcPct val="110000"/>
              </a:lnSpc>
              <a:spcBef>
                <a:spcPts val="998"/>
              </a:spcBef>
              <a:spcAft>
                <a:spcPts val="0"/>
              </a:spcAft>
              <a:buClr>
                <a:srgbClr val="415588"/>
              </a:buClr>
              <a:buSzPct val="100000"/>
              <a:buFont typeface="Arial"/>
              <a:buChar char="•"/>
            </a:pPr>
            <a:r>
              <a:rPr b="0" i="0" lang="en-US" sz="1900" u="none" cap="none" strike="noStrike">
                <a:solidFill>
                  <a:srgbClr val="000000"/>
                </a:solidFill>
                <a:latin typeface="Century Gothic"/>
                <a:ea typeface="Century Gothic"/>
                <a:cs typeface="Century Gothic"/>
                <a:sym typeface="Century Gothic"/>
              </a:rPr>
              <a:t>Ability to develop studies and projects to implement smart ICT solutions in terms of destination management.</a:t>
            </a:r>
            <a:endParaRPr b="0" i="0" sz="1900" u="none" cap="none" strike="noStrike">
              <a:solidFill>
                <a:srgbClr val="000000"/>
              </a:solidFill>
              <a:latin typeface="Century Gothic"/>
              <a:ea typeface="Century Gothic"/>
              <a:cs typeface="Century Gothic"/>
              <a:sym typeface="Century Gothic"/>
            </a:endParaRPr>
          </a:p>
          <a:p>
            <a:pPr indent="-93503" lvl="0" marL="0" marR="0" rtl="0" algn="l">
              <a:lnSpc>
                <a:spcPct val="110000"/>
              </a:lnSpc>
              <a:spcBef>
                <a:spcPts val="998"/>
              </a:spcBef>
              <a:spcAft>
                <a:spcPts val="0"/>
              </a:spcAft>
              <a:buClr>
                <a:srgbClr val="415588"/>
              </a:buClr>
              <a:buSzPct val="100000"/>
              <a:buFont typeface="Arial"/>
              <a:buChar char="•"/>
            </a:pPr>
            <a:r>
              <a:rPr b="0" i="0" lang="en-US" sz="1900" u="none" cap="none" strike="noStrike">
                <a:solidFill>
                  <a:srgbClr val="000000"/>
                </a:solidFill>
                <a:latin typeface="Century Gothic"/>
                <a:ea typeface="Century Gothic"/>
                <a:cs typeface="Century Gothic"/>
                <a:sym typeface="Century Gothic"/>
              </a:rPr>
              <a:t>Ability for the application of digital tourism technology with user friendly standarts.</a:t>
            </a:r>
            <a:endParaRPr b="0" i="0" sz="1900" u="none" cap="none" strike="noStrike">
              <a:solidFill>
                <a:srgbClr val="000000"/>
              </a:solidFill>
              <a:latin typeface="Century Gothic"/>
              <a:ea typeface="Century Gothic"/>
              <a:cs typeface="Century Gothic"/>
              <a:sym typeface="Century Gothic"/>
            </a:endParaRPr>
          </a:p>
          <a:p>
            <a:pPr indent="0" lvl="0" marL="0" marR="0" rtl="0" algn="l">
              <a:lnSpc>
                <a:spcPct val="110000"/>
              </a:lnSpc>
              <a:spcBef>
                <a:spcPts val="998"/>
              </a:spcBef>
              <a:spcAft>
                <a:spcPts val="0"/>
              </a:spcAft>
              <a:buClr>
                <a:srgbClr val="415588"/>
              </a:buClr>
              <a:buSzPct val="100000"/>
              <a:buFont typeface="Arial"/>
              <a:buNone/>
            </a:pPr>
            <a:r>
              <a:t/>
            </a:r>
            <a:endParaRPr b="0" i="0" sz="1900" u="none" cap="none" strike="noStrike">
              <a:solidFill>
                <a:srgbClr val="000000"/>
              </a:solidFill>
              <a:latin typeface="Century Gothic"/>
              <a:ea typeface="Century Gothic"/>
              <a:cs typeface="Century Gothic"/>
              <a:sym typeface="Century Gothic"/>
            </a:endParaRPr>
          </a:p>
          <a:p>
            <a:pPr indent="0" lvl="0" marL="0" marR="0" rtl="0" algn="l">
              <a:lnSpc>
                <a:spcPct val="110000"/>
              </a:lnSpc>
              <a:spcBef>
                <a:spcPts val="998"/>
              </a:spcBef>
              <a:spcAft>
                <a:spcPts val="0"/>
              </a:spcAft>
              <a:buClr>
                <a:srgbClr val="415588"/>
              </a:buClr>
              <a:buSzPct val="100000"/>
              <a:buFont typeface="Arial"/>
              <a:buNone/>
            </a:pPr>
            <a:r>
              <a:t/>
            </a:r>
            <a:endParaRPr b="0" i="0" sz="1900" u="none" cap="none" strike="noStrike">
              <a:solidFill>
                <a:srgbClr val="000000"/>
              </a:solidFill>
              <a:latin typeface="Century Gothic"/>
              <a:ea typeface="Century Gothic"/>
              <a:cs typeface="Century Gothic"/>
              <a:sym typeface="Century Gothic"/>
            </a:endParaRPr>
          </a:p>
          <a:p>
            <a:pPr indent="0" lvl="0" marL="0" marR="0" rtl="0" algn="l">
              <a:lnSpc>
                <a:spcPct val="110000"/>
              </a:lnSpc>
              <a:spcBef>
                <a:spcPts val="998"/>
              </a:spcBef>
              <a:spcAft>
                <a:spcPts val="0"/>
              </a:spcAft>
              <a:buClr>
                <a:srgbClr val="415588"/>
              </a:buClr>
              <a:buSzPct val="100000"/>
              <a:buFont typeface="Arial"/>
              <a:buNone/>
            </a:pPr>
            <a:r>
              <a:t/>
            </a:r>
            <a:endParaRPr b="0" i="0" sz="1900" u="none" cap="none" strike="noStrike">
              <a:solidFill>
                <a:srgbClr val="000000"/>
              </a:solidFill>
              <a:latin typeface="Century Gothic"/>
              <a:ea typeface="Century Gothic"/>
              <a:cs typeface="Century Gothic"/>
              <a:sym typeface="Century Gothic"/>
            </a:endParaRPr>
          </a:p>
          <a:p>
            <a:pPr indent="0" lvl="0" marL="0" marR="0" rtl="0" algn="l">
              <a:lnSpc>
                <a:spcPct val="110000"/>
              </a:lnSpc>
              <a:spcBef>
                <a:spcPts val="998"/>
              </a:spcBef>
              <a:spcAft>
                <a:spcPts val="0"/>
              </a:spcAft>
              <a:buClr>
                <a:srgbClr val="415588"/>
              </a:buClr>
              <a:buSzPct val="100000"/>
              <a:buFont typeface="Arial"/>
              <a:buNone/>
            </a:pPr>
            <a:r>
              <a:t/>
            </a:r>
            <a:endParaRPr b="0" i="0" sz="1900" u="none" cap="none" strike="noStrike">
              <a:solidFill>
                <a:srgbClr val="000000"/>
              </a:solidFill>
              <a:latin typeface="Century Gothic"/>
              <a:ea typeface="Century Gothic"/>
              <a:cs typeface="Century Gothic"/>
              <a:sym typeface="Century Gothic"/>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1" name="Shape 361"/>
        <p:cNvGrpSpPr/>
        <p:nvPr/>
      </p:nvGrpSpPr>
      <p:grpSpPr>
        <a:xfrm>
          <a:off x="0" y="0"/>
          <a:ext cx="0" cy="0"/>
          <a:chOff x="0" y="0"/>
          <a:chExt cx="0" cy="0"/>
        </a:xfrm>
      </p:grpSpPr>
      <p:sp>
        <p:nvSpPr>
          <p:cNvPr id="362" name="Google Shape;362;p11"/>
          <p:cNvSpPr txBox="1"/>
          <p:nvPr/>
        </p:nvSpPr>
        <p:spPr>
          <a:xfrm>
            <a:off x="1130400" y="953640"/>
            <a:ext cx="9602640" cy="104796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3200" u="none" cap="none" strike="noStrike">
                <a:solidFill>
                  <a:srgbClr val="000000"/>
                </a:solidFill>
                <a:latin typeface="Century Gothic"/>
                <a:ea typeface="Century Gothic"/>
                <a:cs typeface="Century Gothic"/>
                <a:sym typeface="Century Gothic"/>
              </a:rPr>
              <a:t>What skills the learner will acquire?</a:t>
            </a:r>
            <a:endParaRPr b="0" i="0" sz="3200" u="none" cap="none" strike="noStrike">
              <a:solidFill>
                <a:srgbClr val="000000"/>
              </a:solidFill>
              <a:latin typeface="Century Gothic"/>
              <a:ea typeface="Century Gothic"/>
              <a:cs typeface="Century Gothic"/>
              <a:sym typeface="Century Gothic"/>
            </a:endParaRPr>
          </a:p>
        </p:txBody>
      </p:sp>
      <p:sp>
        <p:nvSpPr>
          <p:cNvPr id="363" name="Google Shape;363;p11"/>
          <p:cNvSpPr txBox="1"/>
          <p:nvPr/>
        </p:nvSpPr>
        <p:spPr>
          <a:xfrm>
            <a:off x="1130400" y="2001960"/>
            <a:ext cx="9602640" cy="3463920"/>
          </a:xfrm>
          <a:prstGeom prst="rect">
            <a:avLst/>
          </a:prstGeom>
          <a:noFill/>
          <a:ln>
            <a:noFill/>
          </a:ln>
        </p:spPr>
        <p:txBody>
          <a:bodyPr anchorCtr="0" anchor="t" bIns="45700" lIns="91425" spcFirstLastPara="1" rIns="91425" wrap="square" tIns="45700">
            <a:normAutofit/>
          </a:bodyPr>
          <a:lstStyle/>
          <a:p>
            <a:pPr indent="0" lvl="0" marL="0" marR="0" rtl="0" algn="l">
              <a:spcBef>
                <a:spcPts val="0"/>
              </a:spcBef>
              <a:spcAft>
                <a:spcPts val="0"/>
              </a:spcAft>
              <a:buNone/>
            </a:pPr>
            <a:r>
              <a:rPr b="1" i="0" lang="en-US" sz="2000" u="none" cap="none" strike="noStrike">
                <a:solidFill>
                  <a:srgbClr val="000000"/>
                </a:solidFill>
                <a:latin typeface="Century Gothic"/>
                <a:ea typeface="Century Gothic"/>
                <a:cs typeface="Century Gothic"/>
                <a:sym typeface="Century Gothic"/>
              </a:rPr>
              <a:t>Transversal</a:t>
            </a:r>
            <a:endParaRPr b="0" i="0" sz="2000" u="none" cap="none" strike="noStrike">
              <a:solidFill>
                <a:srgbClr val="000000"/>
              </a:solidFill>
              <a:latin typeface="Century Gothic"/>
              <a:ea typeface="Century Gothic"/>
              <a:cs typeface="Century Gothic"/>
              <a:sym typeface="Century Gothic"/>
            </a:endParaRPr>
          </a:p>
          <a:p>
            <a:pPr indent="-127000" lvl="0" marL="0" marR="0" rtl="0" algn="l">
              <a:spcBef>
                <a:spcPts val="998"/>
              </a:spcBef>
              <a:spcAft>
                <a:spcPts val="0"/>
              </a:spcAft>
              <a:buClr>
                <a:srgbClr val="415588"/>
              </a:buClr>
              <a:buSzPts val="2000"/>
              <a:buFont typeface="Arial"/>
              <a:buChar char="•"/>
            </a:pPr>
            <a:r>
              <a:rPr b="0" i="0" lang="en-US" sz="2000" u="none" cap="none" strike="noStrike">
                <a:solidFill>
                  <a:srgbClr val="000000"/>
                </a:solidFill>
                <a:latin typeface="Century Gothic"/>
                <a:ea typeface="Century Gothic"/>
                <a:cs typeface="Century Gothic"/>
                <a:sym typeface="Century Gothic"/>
              </a:rPr>
              <a:t>Ability to work in a multidisciplinary team</a:t>
            </a:r>
            <a:endParaRPr b="0" i="0" sz="2000" u="none" cap="none" strike="noStrike">
              <a:solidFill>
                <a:srgbClr val="000000"/>
              </a:solidFill>
              <a:latin typeface="Century Gothic"/>
              <a:ea typeface="Century Gothic"/>
              <a:cs typeface="Century Gothic"/>
              <a:sym typeface="Century Gothic"/>
            </a:endParaRPr>
          </a:p>
          <a:p>
            <a:pPr indent="-127000" lvl="0" marL="0" marR="0" rtl="0" algn="l">
              <a:spcBef>
                <a:spcPts val="998"/>
              </a:spcBef>
              <a:spcAft>
                <a:spcPts val="0"/>
              </a:spcAft>
              <a:buClr>
                <a:srgbClr val="415588"/>
              </a:buClr>
              <a:buSzPts val="2000"/>
              <a:buFont typeface="Arial"/>
              <a:buChar char="•"/>
            </a:pPr>
            <a:r>
              <a:rPr b="0" i="0" lang="en-US" sz="2000" u="none" cap="none" strike="noStrike">
                <a:solidFill>
                  <a:srgbClr val="000000"/>
                </a:solidFill>
                <a:latin typeface="Century Gothic"/>
                <a:ea typeface="Century Gothic"/>
                <a:cs typeface="Century Gothic"/>
                <a:sym typeface="Century Gothic"/>
              </a:rPr>
              <a:t>Ability to think critically</a:t>
            </a:r>
            <a:endParaRPr b="0" i="0" sz="2000" u="none" cap="none" strike="noStrike">
              <a:solidFill>
                <a:srgbClr val="000000"/>
              </a:solidFill>
              <a:latin typeface="Century Gothic"/>
              <a:ea typeface="Century Gothic"/>
              <a:cs typeface="Century Gothic"/>
              <a:sym typeface="Century Gothic"/>
            </a:endParaRPr>
          </a:p>
          <a:p>
            <a:pPr indent="-127000" lvl="0" marL="0" marR="0" rtl="0" algn="l">
              <a:spcBef>
                <a:spcPts val="998"/>
              </a:spcBef>
              <a:spcAft>
                <a:spcPts val="0"/>
              </a:spcAft>
              <a:buClr>
                <a:srgbClr val="415588"/>
              </a:buClr>
              <a:buSzPts val="2000"/>
              <a:buFont typeface="Arial"/>
              <a:buChar char="•"/>
            </a:pPr>
            <a:r>
              <a:rPr b="0" i="0" lang="en-US" sz="2000" u="none" cap="none" strike="noStrike">
                <a:solidFill>
                  <a:srgbClr val="000000"/>
                </a:solidFill>
                <a:latin typeface="Century Gothic"/>
                <a:ea typeface="Century Gothic"/>
                <a:cs typeface="Century Gothic"/>
                <a:sym typeface="Century Gothic"/>
              </a:rPr>
              <a:t>Ability to analyze and synthesise results of smart destination projects</a:t>
            </a:r>
            <a:endParaRPr b="0" i="0" sz="2000" u="none" cap="none" strike="noStrike">
              <a:solidFill>
                <a:srgbClr val="000000"/>
              </a:solidFill>
              <a:latin typeface="Century Gothic"/>
              <a:ea typeface="Century Gothic"/>
              <a:cs typeface="Century Gothic"/>
              <a:sym typeface="Century Gothic"/>
            </a:endParaRPr>
          </a:p>
          <a:p>
            <a:pPr indent="0" lvl="0" marL="0" marR="0" rtl="0" algn="l">
              <a:spcBef>
                <a:spcPts val="998"/>
              </a:spcBef>
              <a:spcAft>
                <a:spcPts val="0"/>
              </a:spcAft>
              <a:buClr>
                <a:srgbClr val="415588"/>
              </a:buClr>
              <a:buSzPts val="2000"/>
              <a:buFont typeface="Arial"/>
              <a:buNone/>
            </a:pPr>
            <a:r>
              <a:t/>
            </a:r>
            <a:endParaRPr b="0" i="0" sz="2000" u="none" cap="none" strike="noStrike">
              <a:solidFill>
                <a:srgbClr val="000000"/>
              </a:solidFill>
              <a:latin typeface="Century Gothic"/>
              <a:ea typeface="Century Gothic"/>
              <a:cs typeface="Century Gothic"/>
              <a:sym typeface="Century Gothic"/>
            </a:endParaRPr>
          </a:p>
          <a:p>
            <a:pPr indent="0" lvl="0" marL="0" marR="0" rtl="0" algn="l">
              <a:spcBef>
                <a:spcPts val="998"/>
              </a:spcBef>
              <a:spcAft>
                <a:spcPts val="0"/>
              </a:spcAft>
              <a:buClr>
                <a:srgbClr val="415588"/>
              </a:buClr>
              <a:buSzPts val="2000"/>
              <a:buFont typeface="Arial"/>
              <a:buNone/>
            </a:pPr>
            <a:r>
              <a:t/>
            </a:r>
            <a:endParaRPr b="0" i="0" sz="2000" u="none" cap="none" strike="noStrike">
              <a:solidFill>
                <a:srgbClr val="000000"/>
              </a:solidFill>
              <a:latin typeface="Century Gothic"/>
              <a:ea typeface="Century Gothic"/>
              <a:cs typeface="Century Gothic"/>
              <a:sym typeface="Century Gothic"/>
            </a:endParaRPr>
          </a:p>
          <a:p>
            <a:pPr indent="0" lvl="0" marL="0" marR="0" rtl="0" algn="l">
              <a:spcBef>
                <a:spcPts val="998"/>
              </a:spcBef>
              <a:spcAft>
                <a:spcPts val="0"/>
              </a:spcAft>
              <a:buClr>
                <a:srgbClr val="415588"/>
              </a:buClr>
              <a:buSzPts val="2000"/>
              <a:buFont typeface="Arial"/>
              <a:buNone/>
            </a:pPr>
            <a:r>
              <a:t/>
            </a:r>
            <a:endParaRPr b="0" i="0" sz="2000" u="none" cap="none" strike="noStrike">
              <a:solidFill>
                <a:srgbClr val="000000"/>
              </a:solidFill>
              <a:latin typeface="Century Gothic"/>
              <a:ea typeface="Century Gothic"/>
              <a:cs typeface="Century Gothic"/>
              <a:sym typeface="Century Gothic"/>
            </a:endParaRPr>
          </a:p>
          <a:p>
            <a:pPr indent="0" lvl="0" marL="0" marR="0" rtl="0" algn="l">
              <a:spcBef>
                <a:spcPts val="998"/>
              </a:spcBef>
              <a:spcAft>
                <a:spcPts val="0"/>
              </a:spcAft>
              <a:buClr>
                <a:srgbClr val="415588"/>
              </a:buClr>
              <a:buSzPts val="2000"/>
              <a:buFont typeface="Arial"/>
              <a:buNone/>
            </a:pPr>
            <a:r>
              <a:t/>
            </a:r>
            <a:endParaRPr b="0" i="0" sz="2000" u="none" cap="none" strike="noStrike">
              <a:solidFill>
                <a:srgbClr val="000000"/>
              </a:solidFill>
              <a:latin typeface="Century Gothic"/>
              <a:ea typeface="Century Gothic"/>
              <a:cs typeface="Century Gothic"/>
              <a:sym typeface="Century Gothic"/>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7" name="Shape 367"/>
        <p:cNvGrpSpPr/>
        <p:nvPr/>
      </p:nvGrpSpPr>
      <p:grpSpPr>
        <a:xfrm>
          <a:off x="0" y="0"/>
          <a:ext cx="0" cy="0"/>
          <a:chOff x="0" y="0"/>
          <a:chExt cx="0" cy="0"/>
        </a:xfrm>
      </p:grpSpPr>
      <p:sp>
        <p:nvSpPr>
          <p:cNvPr id="368" name="Google Shape;368;p12"/>
          <p:cNvSpPr txBox="1"/>
          <p:nvPr/>
        </p:nvSpPr>
        <p:spPr>
          <a:xfrm>
            <a:off x="1130400" y="953640"/>
            <a:ext cx="9602640" cy="104796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3200" u="none" cap="none" strike="noStrike">
                <a:solidFill>
                  <a:srgbClr val="000000"/>
                </a:solidFill>
                <a:latin typeface="Century Gothic"/>
                <a:ea typeface="Century Gothic"/>
                <a:cs typeface="Century Gothic"/>
                <a:sym typeface="Century Gothic"/>
              </a:rPr>
              <a:t>What skills the learner will acquire?</a:t>
            </a:r>
            <a:endParaRPr b="0" i="0" sz="3200" u="none" cap="none" strike="noStrike">
              <a:solidFill>
                <a:srgbClr val="000000"/>
              </a:solidFill>
              <a:latin typeface="Century Gothic"/>
              <a:ea typeface="Century Gothic"/>
              <a:cs typeface="Century Gothic"/>
              <a:sym typeface="Century Gothic"/>
            </a:endParaRPr>
          </a:p>
        </p:txBody>
      </p:sp>
      <p:sp>
        <p:nvSpPr>
          <p:cNvPr id="369" name="Google Shape;369;p12"/>
          <p:cNvSpPr txBox="1"/>
          <p:nvPr/>
        </p:nvSpPr>
        <p:spPr>
          <a:xfrm>
            <a:off x="1130400" y="2171880"/>
            <a:ext cx="9602640" cy="3294000"/>
          </a:xfrm>
          <a:prstGeom prst="rect">
            <a:avLst/>
          </a:prstGeom>
          <a:noFill/>
          <a:ln>
            <a:noFill/>
          </a:ln>
        </p:spPr>
        <p:txBody>
          <a:bodyPr anchorCtr="0" anchor="t" bIns="45700" lIns="91425" spcFirstLastPara="1" rIns="91425" wrap="square" tIns="45700">
            <a:normAutofit/>
          </a:bodyPr>
          <a:lstStyle/>
          <a:p>
            <a:pPr indent="0" lvl="0" marL="0" marR="0" rtl="0" algn="l">
              <a:spcBef>
                <a:spcPts val="0"/>
              </a:spcBef>
              <a:spcAft>
                <a:spcPts val="0"/>
              </a:spcAft>
              <a:buNone/>
            </a:pPr>
            <a:r>
              <a:rPr b="0" i="0" lang="en-US" sz="1900" u="none" cap="none" strike="noStrike">
                <a:solidFill>
                  <a:srgbClr val="000000"/>
                </a:solidFill>
                <a:latin typeface="Century Gothic"/>
                <a:ea typeface="Century Gothic"/>
                <a:cs typeface="Century Gothic"/>
                <a:sym typeface="Century Gothic"/>
              </a:rPr>
              <a:t>They will be able to analyze the data  retrieving valuable information from application analytics, such as:</a:t>
            </a:r>
            <a:endParaRPr b="0" i="0" sz="1900" u="none" cap="none" strike="noStrike">
              <a:solidFill>
                <a:srgbClr val="000000"/>
              </a:solidFill>
              <a:latin typeface="Century Gothic"/>
              <a:ea typeface="Century Gothic"/>
              <a:cs typeface="Century Gothic"/>
              <a:sym typeface="Century Gothic"/>
            </a:endParaRPr>
          </a:p>
          <a:p>
            <a:pPr indent="-120650" lvl="0" marL="0" marR="0" rtl="0" algn="l">
              <a:spcBef>
                <a:spcPts val="998"/>
              </a:spcBef>
              <a:spcAft>
                <a:spcPts val="0"/>
              </a:spcAft>
              <a:buClr>
                <a:srgbClr val="415588"/>
              </a:buClr>
              <a:buSzPts val="1900"/>
              <a:buFont typeface="Arial"/>
              <a:buChar char="•"/>
            </a:pPr>
            <a:r>
              <a:rPr b="0" i="0" lang="en-US" sz="1900" u="none" cap="none" strike="noStrike">
                <a:solidFill>
                  <a:srgbClr val="000000"/>
                </a:solidFill>
                <a:latin typeface="Century Gothic"/>
                <a:ea typeface="Century Gothic"/>
                <a:cs typeface="Century Gothic"/>
                <a:sym typeface="Century Gothic"/>
              </a:rPr>
              <a:t>i) extracting information about shared content and activities, </a:t>
            </a:r>
            <a:endParaRPr b="0" i="0" sz="1900" u="none" cap="none" strike="noStrike">
              <a:solidFill>
                <a:srgbClr val="000000"/>
              </a:solidFill>
              <a:latin typeface="Century Gothic"/>
              <a:ea typeface="Century Gothic"/>
              <a:cs typeface="Century Gothic"/>
              <a:sym typeface="Century Gothic"/>
            </a:endParaRPr>
          </a:p>
          <a:p>
            <a:pPr indent="-120650" lvl="0" marL="0" marR="0" rtl="0" algn="l">
              <a:spcBef>
                <a:spcPts val="998"/>
              </a:spcBef>
              <a:spcAft>
                <a:spcPts val="0"/>
              </a:spcAft>
              <a:buClr>
                <a:srgbClr val="415588"/>
              </a:buClr>
              <a:buSzPts val="1900"/>
              <a:buFont typeface="Arial"/>
              <a:buChar char="•"/>
            </a:pPr>
            <a:r>
              <a:rPr b="0" i="0" lang="en-US" sz="1900" u="none" cap="none" strike="noStrike">
                <a:solidFill>
                  <a:srgbClr val="000000"/>
                </a:solidFill>
                <a:latin typeface="Century Gothic"/>
                <a:ea typeface="Century Gothic"/>
                <a:cs typeface="Century Gothic"/>
                <a:sym typeface="Century Gothic"/>
              </a:rPr>
              <a:t>(ii) processing information posted by an individual and network highlights, and </a:t>
            </a:r>
            <a:endParaRPr b="0" i="0" sz="1900" u="none" cap="none" strike="noStrike">
              <a:solidFill>
                <a:srgbClr val="000000"/>
              </a:solidFill>
              <a:latin typeface="Century Gothic"/>
              <a:ea typeface="Century Gothic"/>
              <a:cs typeface="Century Gothic"/>
              <a:sym typeface="Century Gothic"/>
            </a:endParaRPr>
          </a:p>
          <a:p>
            <a:pPr indent="-120650" lvl="0" marL="0" marR="0" rtl="0" algn="l">
              <a:spcBef>
                <a:spcPts val="998"/>
              </a:spcBef>
              <a:spcAft>
                <a:spcPts val="0"/>
              </a:spcAft>
              <a:buClr>
                <a:srgbClr val="415588"/>
              </a:buClr>
              <a:buSzPts val="1900"/>
              <a:buFont typeface="Arial"/>
              <a:buChar char="•"/>
            </a:pPr>
            <a:r>
              <a:rPr b="0" i="0" lang="en-US" sz="1900" u="none" cap="none" strike="noStrike">
                <a:solidFill>
                  <a:srgbClr val="000000"/>
                </a:solidFill>
                <a:latin typeface="Century Gothic"/>
                <a:ea typeface="Century Gothic"/>
                <a:cs typeface="Century Gothic"/>
                <a:sym typeface="Century Gothic"/>
              </a:rPr>
              <a:t>(iii) visualizing the data produced in the form of graphs, analyses, and reports </a:t>
            </a:r>
            <a:endParaRPr b="0" i="0" sz="1900" u="none" cap="none" strike="noStrike">
              <a:solidFill>
                <a:srgbClr val="000000"/>
              </a:solidFill>
              <a:latin typeface="Century Gothic"/>
              <a:ea typeface="Century Gothic"/>
              <a:cs typeface="Century Gothic"/>
              <a:sym typeface="Century Gothic"/>
            </a:endParaRPr>
          </a:p>
          <a:p>
            <a:pPr indent="-120650" lvl="0" marL="0" marR="0" rtl="0" algn="l">
              <a:spcBef>
                <a:spcPts val="998"/>
              </a:spcBef>
              <a:spcAft>
                <a:spcPts val="0"/>
              </a:spcAft>
              <a:buClr>
                <a:srgbClr val="415588"/>
              </a:buClr>
              <a:buSzPts val="1900"/>
              <a:buFont typeface="Arial"/>
              <a:buChar char="•"/>
            </a:pPr>
            <a:r>
              <a:rPr b="0" i="0" lang="en-US" sz="1900" u="none" cap="none" strike="noStrike">
                <a:solidFill>
                  <a:srgbClr val="000000"/>
                </a:solidFill>
                <a:latin typeface="Century Gothic"/>
                <a:ea typeface="Century Gothic"/>
                <a:cs typeface="Century Gothic"/>
                <a:sym typeface="Century Gothic"/>
              </a:rPr>
              <a:t>Creating thematic maps</a:t>
            </a:r>
            <a:endParaRPr b="0" i="0" sz="1900" u="none" cap="none" strike="noStrike">
              <a:solidFill>
                <a:srgbClr val="000000"/>
              </a:solidFill>
              <a:latin typeface="Century Gothic"/>
              <a:ea typeface="Century Gothic"/>
              <a:cs typeface="Century Gothic"/>
              <a:sym typeface="Century Gothic"/>
            </a:endParaRPr>
          </a:p>
          <a:p>
            <a:pPr indent="-120650" lvl="0" marL="0" marR="0" rtl="0" algn="l">
              <a:spcBef>
                <a:spcPts val="998"/>
              </a:spcBef>
              <a:spcAft>
                <a:spcPts val="0"/>
              </a:spcAft>
              <a:buClr>
                <a:srgbClr val="415588"/>
              </a:buClr>
              <a:buSzPts val="1900"/>
              <a:buFont typeface="Arial"/>
              <a:buChar char="•"/>
            </a:pPr>
            <a:r>
              <a:rPr b="0" i="0" lang="en-US" sz="1900" u="none" cap="none" strike="noStrike">
                <a:solidFill>
                  <a:srgbClr val="000000"/>
                </a:solidFill>
                <a:latin typeface="Century Gothic"/>
                <a:ea typeface="Century Gothic"/>
                <a:cs typeface="Century Gothic"/>
                <a:sym typeface="Century Gothic"/>
              </a:rPr>
              <a:t>Creating different routes</a:t>
            </a:r>
            <a:endParaRPr b="0" i="0" sz="1900" u="none" cap="none" strike="noStrike">
              <a:solidFill>
                <a:srgbClr val="000000"/>
              </a:solidFill>
              <a:latin typeface="Century Gothic"/>
              <a:ea typeface="Century Gothic"/>
              <a:cs typeface="Century Gothic"/>
              <a:sym typeface="Century Gothic"/>
            </a:endParaRPr>
          </a:p>
          <a:p>
            <a:pPr indent="0" lvl="0" marL="0" marR="0" rtl="0" algn="l">
              <a:spcBef>
                <a:spcPts val="998"/>
              </a:spcBef>
              <a:spcAft>
                <a:spcPts val="0"/>
              </a:spcAft>
              <a:buNone/>
            </a:pPr>
            <a:r>
              <a:t/>
            </a:r>
            <a:endParaRPr b="0" i="0" sz="1900" u="none" cap="none" strike="noStrike">
              <a:solidFill>
                <a:srgbClr val="000000"/>
              </a:solidFill>
              <a:latin typeface="Century Gothic"/>
              <a:ea typeface="Century Gothic"/>
              <a:cs typeface="Century Gothic"/>
              <a:sym typeface="Century Gothic"/>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3" name="Shape 373"/>
        <p:cNvGrpSpPr/>
        <p:nvPr/>
      </p:nvGrpSpPr>
      <p:grpSpPr>
        <a:xfrm>
          <a:off x="0" y="0"/>
          <a:ext cx="0" cy="0"/>
          <a:chOff x="0" y="0"/>
          <a:chExt cx="0" cy="0"/>
        </a:xfrm>
      </p:grpSpPr>
      <p:sp>
        <p:nvSpPr>
          <p:cNvPr id="374" name="Google Shape;374;p13"/>
          <p:cNvSpPr txBox="1"/>
          <p:nvPr/>
        </p:nvSpPr>
        <p:spPr>
          <a:xfrm>
            <a:off x="1130400" y="953640"/>
            <a:ext cx="9602640" cy="104796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3200" u="none" cap="none" strike="noStrike">
                <a:solidFill>
                  <a:srgbClr val="000000"/>
                </a:solidFill>
                <a:latin typeface="Century Gothic"/>
                <a:ea typeface="Century Gothic"/>
                <a:cs typeface="Century Gothic"/>
                <a:sym typeface="Century Gothic"/>
              </a:rPr>
              <a:t>Which criteria will be used to assess the acquired skills?</a:t>
            </a:r>
            <a:endParaRPr b="0" i="0" sz="3200" u="none" cap="none" strike="noStrike">
              <a:solidFill>
                <a:srgbClr val="000000"/>
              </a:solidFill>
              <a:latin typeface="Century Gothic"/>
              <a:ea typeface="Century Gothic"/>
              <a:cs typeface="Century Gothic"/>
              <a:sym typeface="Century Gothic"/>
            </a:endParaRPr>
          </a:p>
        </p:txBody>
      </p:sp>
      <p:sp>
        <p:nvSpPr>
          <p:cNvPr id="375" name="Google Shape;375;p13"/>
          <p:cNvSpPr txBox="1"/>
          <p:nvPr/>
        </p:nvSpPr>
        <p:spPr>
          <a:xfrm>
            <a:off x="1130400" y="2171880"/>
            <a:ext cx="9602640" cy="3294000"/>
          </a:xfrm>
          <a:prstGeom prst="rect">
            <a:avLst/>
          </a:prstGeom>
          <a:noFill/>
          <a:ln>
            <a:noFill/>
          </a:ln>
        </p:spPr>
        <p:txBody>
          <a:bodyPr anchorCtr="0" anchor="t" bIns="45700" lIns="91425" spcFirstLastPara="1" rIns="91425" wrap="square" tIns="45700">
            <a:normAutofit fontScale="62500" lnSpcReduction="20000"/>
          </a:bodyPr>
          <a:lstStyle/>
          <a:p>
            <a:pPr indent="-220662" lvl="0" marL="228600" marR="0" rtl="0" algn="l">
              <a:spcBef>
                <a:spcPts val="0"/>
              </a:spcBef>
              <a:spcAft>
                <a:spcPts val="0"/>
              </a:spcAft>
              <a:buClr>
                <a:srgbClr val="415588"/>
              </a:buClr>
              <a:buSzPct val="100000"/>
              <a:buFont typeface="Arial"/>
              <a:buChar char="•"/>
            </a:pPr>
            <a:r>
              <a:rPr b="0" i="0" lang="en-US" sz="3000" u="none" cap="none" strike="noStrike">
                <a:solidFill>
                  <a:srgbClr val="000000"/>
                </a:solidFill>
                <a:latin typeface="Century Gothic"/>
                <a:ea typeface="Century Gothic"/>
                <a:cs typeface="Century Gothic"/>
                <a:sym typeface="Century Gothic"/>
              </a:rPr>
              <a:t>User-friendly features of the App</a:t>
            </a:r>
            <a:endParaRPr b="0" i="0" sz="3000" u="none" cap="none" strike="noStrike">
              <a:solidFill>
                <a:srgbClr val="000000"/>
              </a:solidFill>
              <a:latin typeface="Century Gothic"/>
              <a:ea typeface="Century Gothic"/>
              <a:cs typeface="Century Gothic"/>
              <a:sym typeface="Century Gothic"/>
            </a:endParaRPr>
          </a:p>
          <a:p>
            <a:pPr indent="-220662" lvl="0" marL="228600" marR="0" rtl="0" algn="l">
              <a:spcBef>
                <a:spcPts val="998"/>
              </a:spcBef>
              <a:spcAft>
                <a:spcPts val="0"/>
              </a:spcAft>
              <a:buClr>
                <a:srgbClr val="415588"/>
              </a:buClr>
              <a:buSzPct val="100000"/>
              <a:buFont typeface="Arial"/>
              <a:buChar char="•"/>
            </a:pPr>
            <a:r>
              <a:rPr b="0" i="0" lang="en-US" sz="3000" u="none" cap="none" strike="noStrike">
                <a:solidFill>
                  <a:srgbClr val="000000"/>
                </a:solidFill>
                <a:latin typeface="Century Gothic"/>
                <a:ea typeface="Century Gothic"/>
                <a:cs typeface="Century Gothic"/>
                <a:sym typeface="Century Gothic"/>
              </a:rPr>
              <a:t>Storytelling </a:t>
            </a:r>
            <a:endParaRPr b="0" i="0" sz="3000" u="none" cap="none" strike="noStrike">
              <a:solidFill>
                <a:srgbClr val="000000"/>
              </a:solidFill>
              <a:latin typeface="Century Gothic"/>
              <a:ea typeface="Century Gothic"/>
              <a:cs typeface="Century Gothic"/>
              <a:sym typeface="Century Gothic"/>
            </a:endParaRPr>
          </a:p>
          <a:p>
            <a:pPr indent="-220662" lvl="0" marL="228600" marR="0" rtl="0" algn="l">
              <a:spcBef>
                <a:spcPts val="998"/>
              </a:spcBef>
              <a:spcAft>
                <a:spcPts val="0"/>
              </a:spcAft>
              <a:buClr>
                <a:srgbClr val="415588"/>
              </a:buClr>
              <a:buSzPct val="100000"/>
              <a:buFont typeface="Arial"/>
              <a:buChar char="•"/>
            </a:pPr>
            <a:r>
              <a:rPr b="0" i="0" lang="en-US" sz="3000" u="none" cap="none" strike="noStrike">
                <a:solidFill>
                  <a:srgbClr val="000000"/>
                </a:solidFill>
                <a:latin typeface="Century Gothic"/>
                <a:ea typeface="Century Gothic"/>
                <a:cs typeface="Century Gothic"/>
                <a:sym typeface="Century Gothic"/>
              </a:rPr>
              <a:t>Data analysis on features</a:t>
            </a:r>
            <a:endParaRPr b="0" i="0" sz="3000" u="none" cap="none" strike="noStrike">
              <a:solidFill>
                <a:srgbClr val="000000"/>
              </a:solidFill>
              <a:latin typeface="Century Gothic"/>
              <a:ea typeface="Century Gothic"/>
              <a:cs typeface="Century Gothic"/>
              <a:sym typeface="Century Gothic"/>
            </a:endParaRPr>
          </a:p>
          <a:p>
            <a:pPr indent="-220662" lvl="0" marL="228600" marR="0" rtl="0" algn="l">
              <a:spcBef>
                <a:spcPts val="998"/>
              </a:spcBef>
              <a:spcAft>
                <a:spcPts val="0"/>
              </a:spcAft>
              <a:buClr>
                <a:srgbClr val="415588"/>
              </a:buClr>
              <a:buSzPct val="100000"/>
              <a:buFont typeface="Arial"/>
              <a:buChar char="•"/>
            </a:pPr>
            <a:r>
              <a:rPr b="0" i="0" lang="en-US" sz="3000" u="none" cap="none" strike="noStrike">
                <a:solidFill>
                  <a:srgbClr val="000000"/>
                </a:solidFill>
                <a:latin typeface="Century Gothic"/>
                <a:ea typeface="Century Gothic"/>
                <a:cs typeface="Century Gothic"/>
                <a:sym typeface="Century Gothic"/>
              </a:rPr>
              <a:t>Creation o</a:t>
            </a:r>
            <a:r>
              <a:rPr lang="en-US" sz="3000">
                <a:latin typeface="Century Gothic"/>
                <a:ea typeface="Century Gothic"/>
                <a:cs typeface="Century Gothic"/>
                <a:sym typeface="Century Gothic"/>
              </a:rPr>
              <a:t>f</a:t>
            </a:r>
            <a:r>
              <a:rPr b="0" i="0" lang="en-US" sz="3000" u="none" cap="none" strike="noStrike">
                <a:solidFill>
                  <a:srgbClr val="000000"/>
                </a:solidFill>
                <a:latin typeface="Century Gothic"/>
                <a:ea typeface="Century Gothic"/>
                <a:cs typeface="Century Gothic"/>
                <a:sym typeface="Century Gothic"/>
              </a:rPr>
              <a:t> thematic routes</a:t>
            </a:r>
            <a:endParaRPr b="0" i="0" sz="3000" u="none" cap="none" strike="noStrike">
              <a:solidFill>
                <a:srgbClr val="000000"/>
              </a:solidFill>
              <a:latin typeface="Century Gothic"/>
              <a:ea typeface="Century Gothic"/>
              <a:cs typeface="Century Gothic"/>
              <a:sym typeface="Century Gothic"/>
            </a:endParaRPr>
          </a:p>
          <a:p>
            <a:pPr indent="-220662" lvl="0" marL="228600" marR="0" rtl="0" algn="l">
              <a:spcBef>
                <a:spcPts val="998"/>
              </a:spcBef>
              <a:spcAft>
                <a:spcPts val="0"/>
              </a:spcAft>
              <a:buClr>
                <a:srgbClr val="415588"/>
              </a:buClr>
              <a:buSzPct val="100000"/>
              <a:buFont typeface="Arial"/>
              <a:buChar char="•"/>
            </a:pPr>
            <a:r>
              <a:rPr b="0" i="0" lang="en-US" sz="3000" u="none" cap="none" strike="noStrike">
                <a:solidFill>
                  <a:srgbClr val="000000"/>
                </a:solidFill>
                <a:latin typeface="Century Gothic"/>
                <a:ea typeface="Century Gothic"/>
                <a:cs typeface="Century Gothic"/>
                <a:sym typeface="Century Gothic"/>
              </a:rPr>
              <a:t>Digital transformation of the tourism landscape: trends and challenges</a:t>
            </a:r>
            <a:endParaRPr b="0" i="0" sz="3000" u="none" cap="none" strike="noStrike">
              <a:solidFill>
                <a:srgbClr val="000000"/>
              </a:solidFill>
              <a:latin typeface="Century Gothic"/>
              <a:ea typeface="Century Gothic"/>
              <a:cs typeface="Century Gothic"/>
              <a:sym typeface="Century Gothic"/>
            </a:endParaRPr>
          </a:p>
          <a:p>
            <a:pPr indent="-220662" lvl="0" marL="228600" marR="0" rtl="0" algn="l">
              <a:spcBef>
                <a:spcPts val="998"/>
              </a:spcBef>
              <a:spcAft>
                <a:spcPts val="0"/>
              </a:spcAft>
              <a:buClr>
                <a:srgbClr val="415588"/>
              </a:buClr>
              <a:buSzPct val="100000"/>
              <a:buFont typeface="Arial"/>
              <a:buChar char="•"/>
            </a:pPr>
            <a:r>
              <a:rPr b="0" i="0" lang="en-US" sz="3000" u="none" cap="none" strike="noStrike">
                <a:solidFill>
                  <a:srgbClr val="000000"/>
                </a:solidFill>
                <a:latin typeface="Century Gothic"/>
                <a:ea typeface="Century Gothic"/>
                <a:cs typeface="Century Gothic"/>
                <a:sym typeface="Century Gothic"/>
              </a:rPr>
              <a:t>Innovation and Technology: Keys in the planning and management of SDM</a:t>
            </a:r>
            <a:endParaRPr b="0" i="0" sz="3000" u="none" cap="none" strike="noStrike">
              <a:solidFill>
                <a:srgbClr val="000000"/>
              </a:solidFill>
              <a:latin typeface="Century Gothic"/>
              <a:ea typeface="Century Gothic"/>
              <a:cs typeface="Century Gothic"/>
              <a:sym typeface="Century Gothic"/>
            </a:endParaRPr>
          </a:p>
          <a:p>
            <a:pPr indent="-101600" lvl="0" marL="228600" marR="0" rtl="0" algn="l">
              <a:spcBef>
                <a:spcPts val="998"/>
              </a:spcBef>
              <a:spcAft>
                <a:spcPts val="0"/>
              </a:spcAft>
              <a:buClr>
                <a:srgbClr val="415588"/>
              </a:buClr>
              <a:buSzPct val="66666"/>
              <a:buFont typeface="Arial"/>
              <a:buNone/>
            </a:pPr>
            <a:r>
              <a:t/>
            </a:r>
            <a:endParaRPr b="0" i="0" sz="3000" u="none" cap="none" strike="noStrike">
              <a:solidFill>
                <a:srgbClr val="000000"/>
              </a:solidFill>
              <a:latin typeface="Century Gothic"/>
              <a:ea typeface="Century Gothic"/>
              <a:cs typeface="Century Gothic"/>
              <a:sym typeface="Century Gothic"/>
            </a:endParaRPr>
          </a:p>
          <a:p>
            <a:pPr indent="-101600" lvl="0" marL="228600" marR="0" rtl="0" algn="l">
              <a:spcBef>
                <a:spcPts val="998"/>
              </a:spcBef>
              <a:spcAft>
                <a:spcPts val="0"/>
              </a:spcAft>
              <a:buClr>
                <a:srgbClr val="415588"/>
              </a:buClr>
              <a:buSzPct val="100000"/>
              <a:buFont typeface="Arial"/>
              <a:buNone/>
            </a:pPr>
            <a:r>
              <a:t/>
            </a:r>
            <a:endParaRPr b="0" i="0" sz="2000" u="none" cap="none" strike="noStrike">
              <a:solidFill>
                <a:srgbClr val="000000"/>
              </a:solidFill>
              <a:latin typeface="Century Gothic"/>
              <a:ea typeface="Century Gothic"/>
              <a:cs typeface="Century Gothic"/>
              <a:sym typeface="Century Gothic"/>
            </a:endParaRPr>
          </a:p>
          <a:p>
            <a:pPr indent="-101600" lvl="0" marL="228600" marR="0" rtl="0" algn="l">
              <a:spcBef>
                <a:spcPts val="998"/>
              </a:spcBef>
              <a:spcAft>
                <a:spcPts val="0"/>
              </a:spcAft>
              <a:buClr>
                <a:srgbClr val="415588"/>
              </a:buClr>
              <a:buSzPct val="100000"/>
              <a:buFont typeface="Arial"/>
              <a:buNone/>
            </a:pPr>
            <a:r>
              <a:t/>
            </a:r>
            <a:endParaRPr b="0" i="0" sz="2000" u="none" cap="none" strike="noStrike">
              <a:solidFill>
                <a:srgbClr val="000000"/>
              </a:solidFill>
              <a:latin typeface="Century Gothic"/>
              <a:ea typeface="Century Gothic"/>
              <a:cs typeface="Century Gothic"/>
              <a:sym typeface="Century Gothic"/>
            </a:endParaRPr>
          </a:p>
          <a:p>
            <a:pPr indent="-101600" lvl="0" marL="228600" marR="0" rtl="0" algn="l">
              <a:spcBef>
                <a:spcPts val="998"/>
              </a:spcBef>
              <a:spcAft>
                <a:spcPts val="0"/>
              </a:spcAft>
              <a:buClr>
                <a:srgbClr val="415588"/>
              </a:buClr>
              <a:buSzPct val="100000"/>
              <a:buFont typeface="Arial"/>
              <a:buNone/>
            </a:pPr>
            <a:r>
              <a:t/>
            </a:r>
            <a:endParaRPr b="0" i="0" sz="2000" u="none" cap="none" strike="noStrike">
              <a:solidFill>
                <a:srgbClr val="000000"/>
              </a:solidFill>
              <a:latin typeface="Century Gothic"/>
              <a:ea typeface="Century Gothic"/>
              <a:cs typeface="Century Gothic"/>
              <a:sym typeface="Century Gothic"/>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9" name="Shape 379"/>
        <p:cNvGrpSpPr/>
        <p:nvPr/>
      </p:nvGrpSpPr>
      <p:grpSpPr>
        <a:xfrm>
          <a:off x="0" y="0"/>
          <a:ext cx="0" cy="0"/>
          <a:chOff x="0" y="0"/>
          <a:chExt cx="0" cy="0"/>
        </a:xfrm>
      </p:grpSpPr>
      <p:sp>
        <p:nvSpPr>
          <p:cNvPr id="380" name="Google Shape;380;p14"/>
          <p:cNvSpPr txBox="1"/>
          <p:nvPr/>
        </p:nvSpPr>
        <p:spPr>
          <a:xfrm>
            <a:off x="1130400" y="953640"/>
            <a:ext cx="9602640" cy="104796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3200" u="none" cap="none" strike="noStrike">
                <a:solidFill>
                  <a:srgbClr val="000000"/>
                </a:solidFill>
                <a:latin typeface="Century Gothic"/>
                <a:ea typeface="Century Gothic"/>
                <a:cs typeface="Century Gothic"/>
                <a:sym typeface="Century Gothic"/>
              </a:rPr>
              <a:t>When the open badge has been issued or will be used?</a:t>
            </a:r>
            <a:endParaRPr b="0" i="0" sz="3200" u="none" cap="none" strike="noStrike">
              <a:solidFill>
                <a:srgbClr val="000000"/>
              </a:solidFill>
              <a:latin typeface="Century Gothic"/>
              <a:ea typeface="Century Gothic"/>
              <a:cs typeface="Century Gothic"/>
              <a:sym typeface="Century Gothic"/>
            </a:endParaRPr>
          </a:p>
        </p:txBody>
      </p:sp>
      <p:sp>
        <p:nvSpPr>
          <p:cNvPr id="381" name="Google Shape;381;p14"/>
          <p:cNvSpPr txBox="1"/>
          <p:nvPr/>
        </p:nvSpPr>
        <p:spPr>
          <a:xfrm>
            <a:off x="1130400" y="2171880"/>
            <a:ext cx="9602640" cy="3294000"/>
          </a:xfrm>
          <a:prstGeom prst="rect">
            <a:avLst/>
          </a:prstGeom>
          <a:noFill/>
          <a:ln>
            <a:noFill/>
          </a:ln>
        </p:spPr>
        <p:txBody>
          <a:bodyPr anchorCtr="0" anchor="t" bIns="45700" lIns="91425" spcFirstLastPara="1" rIns="91425" wrap="square" tIns="45700">
            <a:normAutofit/>
          </a:bodyPr>
          <a:lstStyle/>
          <a:p>
            <a:pPr indent="0" lvl="0" marL="0" marR="0" rtl="0" algn="l">
              <a:spcBef>
                <a:spcPts val="0"/>
              </a:spcBef>
              <a:spcAft>
                <a:spcPts val="0"/>
              </a:spcAft>
              <a:buNone/>
            </a:pPr>
            <a:r>
              <a:rPr b="0" i="0" lang="en-US" sz="2000" u="none" cap="none" strike="noStrike">
                <a:solidFill>
                  <a:srgbClr val="000000"/>
                </a:solidFill>
                <a:latin typeface="Century Gothic"/>
                <a:ea typeface="Century Gothic"/>
                <a:cs typeface="Century Gothic"/>
                <a:sym typeface="Century Gothic"/>
              </a:rPr>
              <a:t>▪ When the assesment is achievedI</a:t>
            </a:r>
            <a:endParaRPr b="0" i="0" sz="2000" u="none" cap="none" strike="noStrike">
              <a:solidFill>
                <a:srgbClr val="000000"/>
              </a:solidFill>
              <a:latin typeface="Century Gothic"/>
              <a:ea typeface="Century Gothic"/>
              <a:cs typeface="Century Gothic"/>
              <a:sym typeface="Century Gothic"/>
            </a:endParaRPr>
          </a:p>
          <a:p>
            <a:pPr indent="0" lvl="0" marL="0" marR="0" rtl="0" algn="l">
              <a:spcBef>
                <a:spcPts val="998"/>
              </a:spcBef>
              <a:spcAft>
                <a:spcPts val="0"/>
              </a:spcAft>
              <a:buNone/>
            </a:pPr>
            <a:r>
              <a:t/>
            </a:r>
            <a:endParaRPr b="0" i="0" sz="2000" u="none" cap="none" strike="noStrike">
              <a:solidFill>
                <a:srgbClr val="000000"/>
              </a:solidFill>
              <a:latin typeface="Century Gothic"/>
              <a:ea typeface="Century Gothic"/>
              <a:cs typeface="Century Gothic"/>
              <a:sym typeface="Century Gothic"/>
            </a:endParaRPr>
          </a:p>
          <a:p>
            <a:pPr indent="0" lvl="0" marL="0" marR="0" rtl="0" algn="l">
              <a:spcBef>
                <a:spcPts val="998"/>
              </a:spcBef>
              <a:spcAft>
                <a:spcPts val="0"/>
              </a:spcAft>
              <a:buNone/>
            </a:pPr>
            <a:r>
              <a:rPr b="1" i="0" lang="en-US" sz="3200" u="none" cap="none" strike="noStrike">
                <a:solidFill>
                  <a:srgbClr val="000000"/>
                </a:solidFill>
                <a:latin typeface="Century Gothic"/>
                <a:ea typeface="Century Gothic"/>
                <a:cs typeface="Century Gothic"/>
                <a:sym typeface="Century Gothic"/>
              </a:rPr>
              <a:t>Is The Open Badge Limited In Time?</a:t>
            </a:r>
            <a:endParaRPr b="0" i="0" sz="3200" u="none" cap="none" strike="noStrike">
              <a:solidFill>
                <a:srgbClr val="000000"/>
              </a:solidFill>
              <a:latin typeface="Century Gothic"/>
              <a:ea typeface="Century Gothic"/>
              <a:cs typeface="Century Gothic"/>
              <a:sym typeface="Century Gothic"/>
            </a:endParaRPr>
          </a:p>
          <a:p>
            <a:pPr indent="0" lvl="0" marL="0" marR="0" rtl="0" algn="l">
              <a:spcBef>
                <a:spcPts val="998"/>
              </a:spcBef>
              <a:spcAft>
                <a:spcPts val="0"/>
              </a:spcAft>
              <a:buNone/>
            </a:pPr>
            <a:r>
              <a:t/>
            </a:r>
            <a:endParaRPr b="0" i="0" sz="3200" u="none" cap="none" strike="noStrike">
              <a:solidFill>
                <a:srgbClr val="000000"/>
              </a:solidFill>
              <a:latin typeface="Century Gothic"/>
              <a:ea typeface="Century Gothic"/>
              <a:cs typeface="Century Gothic"/>
              <a:sym typeface="Century Gothic"/>
            </a:endParaRPr>
          </a:p>
          <a:p>
            <a:pPr indent="0" lvl="0" marL="0" marR="0" rtl="0" algn="l">
              <a:spcBef>
                <a:spcPts val="998"/>
              </a:spcBef>
              <a:spcAft>
                <a:spcPts val="0"/>
              </a:spcAft>
              <a:buNone/>
            </a:pPr>
            <a:r>
              <a:rPr b="0" i="0" lang="en-US" sz="2000" u="none" cap="none" strike="noStrike">
                <a:solidFill>
                  <a:srgbClr val="000000"/>
                </a:solidFill>
                <a:latin typeface="Century Gothic"/>
                <a:ea typeface="Century Gothic"/>
                <a:cs typeface="Century Gothic"/>
                <a:sym typeface="Century Gothic"/>
              </a:rPr>
              <a:t>• One year</a:t>
            </a:r>
            <a:endParaRPr b="0" i="0" sz="2000" u="none" cap="none" strike="noStrike">
              <a:solidFill>
                <a:srgbClr val="000000"/>
              </a:solidFill>
              <a:latin typeface="Century Gothic"/>
              <a:ea typeface="Century Gothic"/>
              <a:cs typeface="Century Gothic"/>
              <a:sym typeface="Century Gothic"/>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sp>
        <p:nvSpPr>
          <p:cNvPr id="304" name="Google Shape;304;p2"/>
          <p:cNvSpPr txBox="1"/>
          <p:nvPr/>
        </p:nvSpPr>
        <p:spPr>
          <a:xfrm>
            <a:off x="1303200" y="220680"/>
            <a:ext cx="9144000" cy="1316160"/>
          </a:xfrm>
          <a:prstGeom prst="rect">
            <a:avLst/>
          </a:prstGeom>
          <a:noFill/>
          <a:ln>
            <a:noFill/>
          </a:ln>
        </p:spPr>
        <p:txBody>
          <a:bodyPr anchorCtr="0" anchor="b" bIns="0" lIns="91425" spcFirstLastPara="1" rIns="91425" wrap="square" tIns="45700">
            <a:noAutofit/>
          </a:bodyPr>
          <a:lstStyle/>
          <a:p>
            <a:pPr indent="0" lvl="0" marL="0" marR="0" rtl="0" algn="l">
              <a:spcBef>
                <a:spcPts val="0"/>
              </a:spcBef>
              <a:spcAft>
                <a:spcPts val="0"/>
              </a:spcAft>
              <a:buNone/>
            </a:pPr>
            <a:r>
              <a:rPr b="1" i="0" lang="en-US" sz="4400" u="none" cap="none" strike="noStrike">
                <a:solidFill>
                  <a:srgbClr val="000000"/>
                </a:solidFill>
                <a:latin typeface="Century Gothic"/>
                <a:ea typeface="Century Gothic"/>
                <a:cs typeface="Century Gothic"/>
                <a:sym typeface="Century Gothic"/>
              </a:rPr>
              <a:t>the Earners and the Target Group</a:t>
            </a:r>
            <a:endParaRPr b="0" i="0" sz="4400" u="none" cap="none" strike="noStrike">
              <a:solidFill>
                <a:srgbClr val="000000"/>
              </a:solidFill>
              <a:latin typeface="Century Gothic"/>
              <a:ea typeface="Century Gothic"/>
              <a:cs typeface="Century Gothic"/>
              <a:sym typeface="Century Gothic"/>
            </a:endParaRPr>
          </a:p>
        </p:txBody>
      </p:sp>
      <p:sp>
        <p:nvSpPr>
          <p:cNvPr id="305" name="Google Shape;305;p2"/>
          <p:cNvSpPr txBox="1"/>
          <p:nvPr/>
        </p:nvSpPr>
        <p:spPr>
          <a:xfrm>
            <a:off x="1303200" y="2017800"/>
            <a:ext cx="9144000" cy="3898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None/>
            </a:pPr>
            <a:r>
              <a:rPr b="0" i="0" lang="en-US" sz="1800" u="none" cap="none" strike="noStrike">
                <a:solidFill>
                  <a:srgbClr val="000000"/>
                </a:solidFill>
                <a:latin typeface="Century Gothic"/>
                <a:ea typeface="Century Gothic"/>
                <a:cs typeface="Century Gothic"/>
                <a:sym typeface="Century Gothic"/>
              </a:rPr>
              <a:t>1.Participants on SMARTDEMA training (teachers, university students, students, tourism stakeholders</a:t>
            </a:r>
            <a:endParaRPr b="0" i="0" sz="1800" u="none" cap="none" strike="noStrike">
              <a:solidFill>
                <a:srgbClr val="000000"/>
              </a:solidFill>
              <a:latin typeface="Century Gothic"/>
              <a:ea typeface="Century Gothic"/>
              <a:cs typeface="Century Gothic"/>
              <a:sym typeface="Century Gothic"/>
            </a:endParaRPr>
          </a:p>
          <a:p>
            <a:pPr indent="0" lvl="0" marL="0" marR="0" rtl="0" algn="l">
              <a:spcBef>
                <a:spcPts val="998"/>
              </a:spcBef>
              <a:spcAft>
                <a:spcPts val="0"/>
              </a:spcAft>
              <a:buNone/>
            </a:pPr>
            <a:r>
              <a:t/>
            </a:r>
            <a:endParaRPr b="0" i="0" sz="1800" u="none" cap="none" strike="noStrike">
              <a:solidFill>
                <a:srgbClr val="000000"/>
              </a:solidFill>
              <a:latin typeface="Century Gothic"/>
              <a:ea typeface="Century Gothic"/>
              <a:cs typeface="Century Gothic"/>
              <a:sym typeface="Century Gothic"/>
            </a:endParaRPr>
          </a:p>
          <a:p>
            <a:pPr indent="0" lvl="0" marL="0" marR="0" rtl="0" algn="l">
              <a:spcBef>
                <a:spcPts val="998"/>
              </a:spcBef>
              <a:spcAft>
                <a:spcPts val="0"/>
              </a:spcAft>
              <a:buNone/>
            </a:pPr>
            <a:r>
              <a:rPr b="0" i="0" lang="en-US" sz="1800" u="none" cap="none" strike="noStrike">
                <a:solidFill>
                  <a:srgbClr val="000000"/>
                </a:solidFill>
                <a:latin typeface="Century Gothic"/>
                <a:ea typeface="Century Gothic"/>
                <a:cs typeface="Century Gothic"/>
                <a:sym typeface="Century Gothic"/>
              </a:rPr>
              <a:t>2. Anyone who is interested in combining both education and tourism open digital badges on teacher degree content modules</a:t>
            </a:r>
            <a:endParaRPr b="0" i="0" sz="1800" u="none" cap="none" strike="noStrike">
              <a:solidFill>
                <a:srgbClr val="000000"/>
              </a:solidFill>
              <a:latin typeface="Century Gothic"/>
              <a:ea typeface="Century Gothic"/>
              <a:cs typeface="Century Gothic"/>
              <a:sym typeface="Century Gothic"/>
            </a:endParaRPr>
          </a:p>
          <a:p>
            <a:pPr indent="0" lvl="0" marL="0" marR="0" rtl="0" algn="l">
              <a:spcBef>
                <a:spcPts val="998"/>
              </a:spcBef>
              <a:spcAft>
                <a:spcPts val="0"/>
              </a:spcAft>
              <a:buNone/>
            </a:pPr>
            <a:r>
              <a:t/>
            </a:r>
            <a:endParaRPr b="0" i="0" sz="1800" u="none" cap="none" strike="noStrike">
              <a:solidFill>
                <a:srgbClr val="000000"/>
              </a:solidFill>
              <a:latin typeface="Century Gothic"/>
              <a:ea typeface="Century Gothic"/>
              <a:cs typeface="Century Gothic"/>
              <a:sym typeface="Century Gothic"/>
            </a:endParaRPr>
          </a:p>
          <a:p>
            <a:pPr indent="0" lvl="0" marL="0" marR="0" rtl="0" algn="l">
              <a:spcBef>
                <a:spcPts val="998"/>
              </a:spcBef>
              <a:spcAft>
                <a:spcPts val="0"/>
              </a:spcAft>
              <a:buNone/>
            </a:pPr>
            <a:r>
              <a:rPr b="0" i="0" lang="en-US" sz="1800" u="none" cap="none" strike="noStrike">
                <a:solidFill>
                  <a:srgbClr val="000000"/>
                </a:solidFill>
                <a:latin typeface="Century Gothic"/>
                <a:ea typeface="Century Gothic"/>
                <a:cs typeface="Century Gothic"/>
                <a:sym typeface="Century Gothic"/>
              </a:rPr>
              <a:t>3. People interested in tourim destination mnagement</a:t>
            </a:r>
            <a:endParaRPr b="0" i="0" sz="1800" u="none" cap="none" strike="noStrike">
              <a:solidFill>
                <a:srgbClr val="000000"/>
              </a:solidFill>
              <a:latin typeface="Century Gothic"/>
              <a:ea typeface="Century Gothic"/>
              <a:cs typeface="Century Gothic"/>
              <a:sym typeface="Century Gothic"/>
            </a:endParaRPr>
          </a:p>
          <a:p>
            <a:pPr indent="0" lvl="0" marL="0" marR="0" rtl="0" algn="l">
              <a:spcBef>
                <a:spcPts val="998"/>
              </a:spcBef>
              <a:spcAft>
                <a:spcPts val="0"/>
              </a:spcAft>
              <a:buNone/>
            </a:pPr>
            <a:r>
              <a:t/>
            </a:r>
            <a:endParaRPr b="0" i="0" sz="1800" u="none" cap="none" strike="noStrike">
              <a:solidFill>
                <a:srgbClr val="000000"/>
              </a:solidFill>
              <a:latin typeface="Century Gothic"/>
              <a:ea typeface="Century Gothic"/>
              <a:cs typeface="Century Gothic"/>
              <a:sym typeface="Century Gothic"/>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9" name="Shape 309"/>
        <p:cNvGrpSpPr/>
        <p:nvPr/>
      </p:nvGrpSpPr>
      <p:grpSpPr>
        <a:xfrm>
          <a:off x="0" y="0"/>
          <a:ext cx="0" cy="0"/>
          <a:chOff x="0" y="0"/>
          <a:chExt cx="0" cy="0"/>
        </a:xfrm>
      </p:grpSpPr>
      <p:sp>
        <p:nvSpPr>
          <p:cNvPr id="310" name="Google Shape;310;p3"/>
          <p:cNvSpPr txBox="1"/>
          <p:nvPr/>
        </p:nvSpPr>
        <p:spPr>
          <a:xfrm>
            <a:off x="1130400" y="953640"/>
            <a:ext cx="9602640" cy="104796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3200" u="none" cap="none" strike="noStrike">
                <a:solidFill>
                  <a:srgbClr val="000000"/>
                </a:solidFill>
                <a:latin typeface="Century Gothic"/>
                <a:ea typeface="Century Gothic"/>
                <a:cs typeface="Century Gothic"/>
                <a:sym typeface="Century Gothic"/>
              </a:rPr>
              <a:t>Why will the audience take the SMARTDEMA badges</a:t>
            </a:r>
            <a:endParaRPr b="0" i="0" sz="3200" u="none" cap="none" strike="noStrike">
              <a:solidFill>
                <a:srgbClr val="000000"/>
              </a:solidFill>
              <a:latin typeface="Century Gothic"/>
              <a:ea typeface="Century Gothic"/>
              <a:cs typeface="Century Gothic"/>
              <a:sym typeface="Century Gothic"/>
            </a:endParaRPr>
          </a:p>
        </p:txBody>
      </p:sp>
      <p:sp>
        <p:nvSpPr>
          <p:cNvPr id="311" name="Google Shape;311;p3"/>
          <p:cNvSpPr txBox="1"/>
          <p:nvPr/>
        </p:nvSpPr>
        <p:spPr>
          <a:xfrm>
            <a:off x="1130400" y="2001600"/>
            <a:ext cx="9602640" cy="4127400"/>
          </a:xfrm>
          <a:prstGeom prst="rect">
            <a:avLst/>
          </a:prstGeom>
          <a:noFill/>
          <a:ln>
            <a:noFill/>
          </a:ln>
        </p:spPr>
        <p:txBody>
          <a:bodyPr anchorCtr="0" anchor="t" bIns="45700" lIns="91425" spcFirstLastPara="1" rIns="91425" wrap="square" tIns="45700">
            <a:normAutofit/>
          </a:bodyPr>
          <a:lstStyle/>
          <a:p>
            <a:pPr indent="0" lvl="0" marL="0" marR="0" rtl="0" algn="l">
              <a:spcBef>
                <a:spcPts val="0"/>
              </a:spcBef>
              <a:spcAft>
                <a:spcPts val="0"/>
              </a:spcAft>
              <a:buNone/>
            </a:pPr>
            <a:r>
              <a:rPr b="0" i="0" lang="en-US" sz="2000" u="none" cap="none" strike="noStrike">
                <a:solidFill>
                  <a:srgbClr val="000000"/>
                </a:solidFill>
                <a:latin typeface="Century Gothic"/>
                <a:ea typeface="Century Gothic"/>
                <a:cs typeface="Century Gothic"/>
                <a:sym typeface="Century Gothic"/>
              </a:rPr>
              <a:t>This Open Badges certify that the earner is able to:</a:t>
            </a:r>
            <a:endParaRPr b="0" i="0" sz="2000" u="none" cap="none" strike="noStrike">
              <a:solidFill>
                <a:srgbClr val="000000"/>
              </a:solidFill>
              <a:latin typeface="Century Gothic"/>
              <a:ea typeface="Century Gothic"/>
              <a:cs typeface="Century Gothic"/>
              <a:sym typeface="Century Gothic"/>
            </a:endParaRPr>
          </a:p>
          <a:p>
            <a:pPr indent="-127000" lvl="0" marL="0" marR="0" rtl="0" algn="l">
              <a:spcBef>
                <a:spcPts val="998"/>
              </a:spcBef>
              <a:spcAft>
                <a:spcPts val="0"/>
              </a:spcAft>
              <a:buClr>
                <a:srgbClr val="415588"/>
              </a:buClr>
              <a:buSzPts val="2000"/>
              <a:buFont typeface="Arial"/>
              <a:buChar char="•"/>
            </a:pPr>
            <a:r>
              <a:rPr b="0" i="0" lang="en-US" sz="2000" u="none" cap="none" strike="noStrike">
                <a:solidFill>
                  <a:srgbClr val="000000"/>
                </a:solidFill>
                <a:latin typeface="Century Gothic"/>
                <a:ea typeface="Century Gothic"/>
                <a:cs typeface="Century Gothic"/>
                <a:sym typeface="Century Gothic"/>
              </a:rPr>
              <a:t>Engage in a personalized way to discover their emotions triggered by different aspects caused by places in the city.</a:t>
            </a:r>
            <a:endParaRPr b="0" i="0" sz="2000" u="none" cap="none" strike="noStrike">
              <a:solidFill>
                <a:srgbClr val="000000"/>
              </a:solidFill>
              <a:latin typeface="Century Gothic"/>
              <a:ea typeface="Century Gothic"/>
              <a:cs typeface="Century Gothic"/>
              <a:sym typeface="Century Gothic"/>
            </a:endParaRPr>
          </a:p>
          <a:p>
            <a:pPr indent="-127000" lvl="0" marL="0" marR="0" rtl="0" algn="l">
              <a:spcBef>
                <a:spcPts val="998"/>
              </a:spcBef>
              <a:spcAft>
                <a:spcPts val="0"/>
              </a:spcAft>
              <a:buClr>
                <a:srgbClr val="415588"/>
              </a:buClr>
              <a:buSzPts val="2000"/>
              <a:buFont typeface="Arial"/>
              <a:buChar char="•"/>
            </a:pPr>
            <a:r>
              <a:rPr b="0" i="0" lang="en-US" sz="2000" u="none" cap="none" strike="noStrike">
                <a:solidFill>
                  <a:srgbClr val="000000"/>
                </a:solidFill>
                <a:latin typeface="Century Gothic"/>
                <a:ea typeface="Century Gothic"/>
                <a:cs typeface="Century Gothic"/>
                <a:sym typeface="Century Gothic"/>
              </a:rPr>
              <a:t>Interact in real time with their real urban environment.</a:t>
            </a:r>
            <a:endParaRPr b="0" i="0" sz="2000" u="none" cap="none" strike="noStrike">
              <a:solidFill>
                <a:srgbClr val="000000"/>
              </a:solidFill>
              <a:latin typeface="Century Gothic"/>
              <a:ea typeface="Century Gothic"/>
              <a:cs typeface="Century Gothic"/>
              <a:sym typeface="Century Gothic"/>
            </a:endParaRPr>
          </a:p>
          <a:p>
            <a:pPr indent="-127000" lvl="0" marL="0" marR="0" rtl="0" algn="l">
              <a:spcBef>
                <a:spcPts val="998"/>
              </a:spcBef>
              <a:spcAft>
                <a:spcPts val="0"/>
              </a:spcAft>
              <a:buClr>
                <a:srgbClr val="415588"/>
              </a:buClr>
              <a:buSzPts val="2000"/>
              <a:buFont typeface="Arial"/>
              <a:buChar char="•"/>
            </a:pPr>
            <a:r>
              <a:rPr b="0" i="0" lang="en-US" sz="2000" u="none" cap="none" strike="noStrike">
                <a:solidFill>
                  <a:srgbClr val="000000"/>
                </a:solidFill>
                <a:latin typeface="Century Gothic"/>
                <a:ea typeface="Century Gothic"/>
                <a:cs typeface="Century Gothic"/>
                <a:sym typeface="Century Gothic"/>
              </a:rPr>
              <a:t>Understand various digital tools such as social websites, public forums, applications and online platforms can be used for effective citizen</a:t>
            </a:r>
            <a:endParaRPr b="0" i="0" sz="2000" u="none" cap="none" strike="noStrike">
              <a:solidFill>
                <a:srgbClr val="000000"/>
              </a:solidFill>
              <a:latin typeface="Century Gothic"/>
              <a:ea typeface="Century Gothic"/>
              <a:cs typeface="Century Gothic"/>
              <a:sym typeface="Century Gothic"/>
            </a:endParaRPr>
          </a:p>
          <a:p>
            <a:pPr indent="-127000" lvl="0" marL="0" marR="0" rtl="0" algn="l">
              <a:spcBef>
                <a:spcPts val="998"/>
              </a:spcBef>
              <a:spcAft>
                <a:spcPts val="0"/>
              </a:spcAft>
              <a:buClr>
                <a:srgbClr val="415588"/>
              </a:buClr>
              <a:buSzPts val="2000"/>
              <a:buFont typeface="Arial"/>
              <a:buChar char="•"/>
            </a:pPr>
            <a:r>
              <a:rPr b="0" i="0" lang="en-US" sz="2000" u="none" cap="none" strike="noStrike">
                <a:solidFill>
                  <a:srgbClr val="000000"/>
                </a:solidFill>
                <a:latin typeface="Century Gothic"/>
                <a:ea typeface="Century Gothic"/>
                <a:cs typeface="Century Gothic"/>
                <a:sym typeface="Century Gothic"/>
              </a:rPr>
              <a:t>Use the digital tools such as GEO-DEMA App to improve the level of information about the type of emotions they feel when visiting a particular place in the city.</a:t>
            </a:r>
            <a:endParaRPr b="0" i="0" sz="2000" u="none" cap="none" strike="noStrike">
              <a:solidFill>
                <a:srgbClr val="000000"/>
              </a:solidFill>
              <a:latin typeface="Century Gothic"/>
              <a:ea typeface="Century Gothic"/>
              <a:cs typeface="Century Gothic"/>
              <a:sym typeface="Century Gothic"/>
            </a:endParaRPr>
          </a:p>
          <a:p>
            <a:pPr indent="0" lvl="0" marL="0" marR="0" rtl="0" algn="l">
              <a:spcBef>
                <a:spcPts val="998"/>
              </a:spcBef>
              <a:spcAft>
                <a:spcPts val="0"/>
              </a:spcAft>
              <a:buClr>
                <a:srgbClr val="415588"/>
              </a:buClr>
              <a:buSzPts val="2000"/>
              <a:buFont typeface="Arial"/>
              <a:buNone/>
            </a:pPr>
            <a:r>
              <a:t/>
            </a:r>
            <a:endParaRPr b="0" i="0" sz="2000" u="none" cap="none" strike="noStrike">
              <a:solidFill>
                <a:srgbClr val="000000"/>
              </a:solidFill>
              <a:latin typeface="Century Gothic"/>
              <a:ea typeface="Century Gothic"/>
              <a:cs typeface="Century Gothic"/>
              <a:sym typeface="Century Gothic"/>
            </a:endParaRPr>
          </a:p>
          <a:p>
            <a:pPr indent="0" lvl="0" marL="0" marR="0" rtl="0" algn="l">
              <a:spcBef>
                <a:spcPts val="998"/>
              </a:spcBef>
              <a:spcAft>
                <a:spcPts val="0"/>
              </a:spcAft>
              <a:buClr>
                <a:srgbClr val="415588"/>
              </a:buClr>
              <a:buSzPts val="2000"/>
              <a:buFont typeface="Arial"/>
              <a:buNone/>
            </a:pPr>
            <a:r>
              <a:t/>
            </a:r>
            <a:endParaRPr b="0" i="0" sz="2000" u="none" cap="none" strike="noStrike">
              <a:solidFill>
                <a:srgbClr val="000000"/>
              </a:solidFill>
              <a:latin typeface="Century Gothic"/>
              <a:ea typeface="Century Gothic"/>
              <a:cs typeface="Century Gothic"/>
              <a:sym typeface="Century Gothic"/>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5" name="Shape 315"/>
        <p:cNvGrpSpPr/>
        <p:nvPr/>
      </p:nvGrpSpPr>
      <p:grpSpPr>
        <a:xfrm>
          <a:off x="0" y="0"/>
          <a:ext cx="0" cy="0"/>
          <a:chOff x="0" y="0"/>
          <a:chExt cx="0" cy="0"/>
        </a:xfrm>
      </p:grpSpPr>
      <p:sp>
        <p:nvSpPr>
          <p:cNvPr id="316" name="Google Shape;316;p4"/>
          <p:cNvSpPr txBox="1"/>
          <p:nvPr/>
        </p:nvSpPr>
        <p:spPr>
          <a:xfrm>
            <a:off x="1130400" y="953640"/>
            <a:ext cx="9602640" cy="104796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2900" u="none" cap="none" strike="noStrike">
                <a:solidFill>
                  <a:srgbClr val="000000"/>
                </a:solidFill>
                <a:latin typeface="Century Gothic"/>
                <a:ea typeface="Century Gothic"/>
                <a:cs typeface="Century Gothic"/>
                <a:sym typeface="Century Gothic"/>
              </a:rPr>
              <a:t>This Open Badges certify that the earner is able to:</a:t>
            </a:r>
            <a:br>
              <a:rPr b="0" i="0" lang="en-US" sz="1800" u="none" cap="none" strike="noStrike"/>
            </a:br>
            <a:endParaRPr b="0" i="0" sz="2900" u="none" cap="none" strike="noStrike">
              <a:solidFill>
                <a:srgbClr val="000000"/>
              </a:solidFill>
              <a:latin typeface="Century Gothic"/>
              <a:ea typeface="Century Gothic"/>
              <a:cs typeface="Century Gothic"/>
              <a:sym typeface="Century Gothic"/>
            </a:endParaRPr>
          </a:p>
        </p:txBody>
      </p:sp>
      <p:sp>
        <p:nvSpPr>
          <p:cNvPr id="317" name="Google Shape;317;p4"/>
          <p:cNvSpPr txBox="1"/>
          <p:nvPr/>
        </p:nvSpPr>
        <p:spPr>
          <a:xfrm>
            <a:off x="1130400" y="2001960"/>
            <a:ext cx="9602640" cy="3463920"/>
          </a:xfrm>
          <a:prstGeom prst="rect">
            <a:avLst/>
          </a:prstGeom>
          <a:noFill/>
          <a:ln>
            <a:noFill/>
          </a:ln>
        </p:spPr>
        <p:txBody>
          <a:bodyPr anchorCtr="0" anchor="t" bIns="45700" lIns="91425" spcFirstLastPara="1" rIns="91425" wrap="square" tIns="45700">
            <a:normAutofit/>
          </a:bodyPr>
          <a:lstStyle/>
          <a:p>
            <a:pPr indent="-228600" lvl="0" marL="228600" marR="0" rtl="0" algn="l">
              <a:spcBef>
                <a:spcPts val="0"/>
              </a:spcBef>
              <a:spcAft>
                <a:spcPts val="0"/>
              </a:spcAft>
              <a:buClr>
                <a:srgbClr val="415588"/>
              </a:buClr>
              <a:buSzPts val="2000"/>
              <a:buFont typeface="Arial"/>
              <a:buChar char="•"/>
            </a:pPr>
            <a:r>
              <a:rPr b="0" i="0" lang="en-US" sz="2000" u="none" cap="none" strike="noStrike">
                <a:solidFill>
                  <a:srgbClr val="000000"/>
                </a:solidFill>
                <a:latin typeface="Century Gothic"/>
                <a:ea typeface="Century Gothic"/>
                <a:cs typeface="Century Gothic"/>
                <a:sym typeface="Century Gothic"/>
              </a:rPr>
              <a:t>Enhance and advance existing knowledge on digital destination management (DDM) development</a:t>
            </a:r>
            <a:endParaRPr b="0" i="0" sz="2000" u="none" cap="none" strike="noStrike">
              <a:solidFill>
                <a:srgbClr val="000000"/>
              </a:solidFill>
              <a:latin typeface="Century Gothic"/>
              <a:ea typeface="Century Gothic"/>
              <a:cs typeface="Century Gothic"/>
              <a:sym typeface="Century Gothic"/>
            </a:endParaRPr>
          </a:p>
          <a:p>
            <a:pPr indent="-228600" lvl="0" marL="228600" marR="0" rtl="0" algn="l">
              <a:spcBef>
                <a:spcPts val="998"/>
              </a:spcBef>
              <a:spcAft>
                <a:spcPts val="0"/>
              </a:spcAft>
              <a:buClr>
                <a:srgbClr val="415588"/>
              </a:buClr>
              <a:buSzPts val="2000"/>
              <a:buFont typeface="Arial"/>
              <a:buChar char="•"/>
            </a:pPr>
            <a:r>
              <a:rPr b="0" i="0" lang="en-US" sz="2000" u="none" cap="none" strike="noStrike">
                <a:solidFill>
                  <a:srgbClr val="000000"/>
                </a:solidFill>
                <a:latin typeface="Century Gothic"/>
                <a:ea typeface="Century Gothic"/>
                <a:cs typeface="Century Gothic"/>
                <a:sym typeface="Century Gothic"/>
              </a:rPr>
              <a:t>Strengthen critical competences to analyse current conditions of DDM</a:t>
            </a:r>
            <a:endParaRPr b="0" i="0" sz="2000" u="none" cap="none" strike="noStrike">
              <a:solidFill>
                <a:srgbClr val="000000"/>
              </a:solidFill>
              <a:latin typeface="Century Gothic"/>
              <a:ea typeface="Century Gothic"/>
              <a:cs typeface="Century Gothic"/>
              <a:sym typeface="Century Gothic"/>
            </a:endParaRPr>
          </a:p>
          <a:p>
            <a:pPr indent="-228600" lvl="0" marL="228600" marR="0" rtl="0" algn="l">
              <a:spcBef>
                <a:spcPts val="998"/>
              </a:spcBef>
              <a:spcAft>
                <a:spcPts val="0"/>
              </a:spcAft>
              <a:buClr>
                <a:srgbClr val="415588"/>
              </a:buClr>
              <a:buSzPts val="2000"/>
              <a:buFont typeface="Arial"/>
              <a:buChar char="•"/>
            </a:pPr>
            <a:r>
              <a:rPr b="0" i="0" lang="en-US" sz="2000" u="none" cap="none" strike="noStrike">
                <a:solidFill>
                  <a:srgbClr val="000000"/>
                </a:solidFill>
                <a:latin typeface="Century Gothic"/>
                <a:ea typeface="Century Gothic"/>
                <a:cs typeface="Century Gothic"/>
                <a:sym typeface="Century Gothic"/>
              </a:rPr>
              <a:t>Decide on actions for the future</a:t>
            </a:r>
            <a:endParaRPr b="0" i="0" sz="2000" u="none" cap="none" strike="noStrike">
              <a:solidFill>
                <a:srgbClr val="000000"/>
              </a:solidFill>
              <a:latin typeface="Century Gothic"/>
              <a:ea typeface="Century Gothic"/>
              <a:cs typeface="Century Gothic"/>
              <a:sym typeface="Century Gothic"/>
            </a:endParaRPr>
          </a:p>
          <a:p>
            <a:pPr indent="-228600" lvl="0" marL="228600" marR="0" rtl="0" algn="l">
              <a:spcBef>
                <a:spcPts val="998"/>
              </a:spcBef>
              <a:spcAft>
                <a:spcPts val="0"/>
              </a:spcAft>
              <a:buClr>
                <a:srgbClr val="415588"/>
              </a:buClr>
              <a:buSzPts val="2000"/>
              <a:buFont typeface="Arial"/>
              <a:buChar char="•"/>
            </a:pPr>
            <a:r>
              <a:rPr b="0" i="0" lang="en-US" sz="2000" u="none" cap="none" strike="noStrike">
                <a:solidFill>
                  <a:srgbClr val="000000"/>
                </a:solidFill>
                <a:latin typeface="Century Gothic"/>
                <a:ea typeface="Century Gothic"/>
                <a:cs typeface="Century Gothic"/>
                <a:sym typeface="Century Gothic"/>
              </a:rPr>
              <a:t>Develop new knowledge, skills and competencies through the interactions between participants and sharing of existing local knowledge and experience.</a:t>
            </a:r>
            <a:endParaRPr b="0" i="0" sz="2000" u="none" cap="none" strike="noStrike">
              <a:solidFill>
                <a:srgbClr val="000000"/>
              </a:solidFill>
              <a:latin typeface="Century Gothic"/>
              <a:ea typeface="Century Gothic"/>
              <a:cs typeface="Century Gothic"/>
              <a:sym typeface="Century Gothic"/>
            </a:endParaRPr>
          </a:p>
          <a:p>
            <a:pPr indent="-101600" lvl="0" marL="228600" marR="0" rtl="0" algn="l">
              <a:spcBef>
                <a:spcPts val="998"/>
              </a:spcBef>
              <a:spcAft>
                <a:spcPts val="0"/>
              </a:spcAft>
              <a:buClr>
                <a:srgbClr val="415588"/>
              </a:buClr>
              <a:buSzPts val="2000"/>
              <a:buFont typeface="Arial"/>
              <a:buNone/>
            </a:pPr>
            <a:r>
              <a:t/>
            </a:r>
            <a:endParaRPr b="0" i="0" sz="2000" u="none" cap="none" strike="noStrike">
              <a:solidFill>
                <a:srgbClr val="000000"/>
              </a:solidFill>
              <a:latin typeface="Century Gothic"/>
              <a:ea typeface="Century Gothic"/>
              <a:cs typeface="Century Gothic"/>
              <a:sym typeface="Century Gothic"/>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1" name="Shape 321"/>
        <p:cNvGrpSpPr/>
        <p:nvPr/>
      </p:nvGrpSpPr>
      <p:grpSpPr>
        <a:xfrm>
          <a:off x="0" y="0"/>
          <a:ext cx="0" cy="0"/>
          <a:chOff x="0" y="0"/>
          <a:chExt cx="0" cy="0"/>
        </a:xfrm>
      </p:grpSpPr>
      <p:sp>
        <p:nvSpPr>
          <p:cNvPr id="322" name="Google Shape;322;p5"/>
          <p:cNvSpPr txBox="1"/>
          <p:nvPr/>
        </p:nvSpPr>
        <p:spPr>
          <a:xfrm>
            <a:off x="1130400" y="953640"/>
            <a:ext cx="9602640" cy="104796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3200" u="none" cap="none" strike="noStrike">
                <a:solidFill>
                  <a:srgbClr val="000000"/>
                </a:solidFill>
                <a:latin typeface="Century Gothic"/>
                <a:ea typeface="Century Gothic"/>
                <a:cs typeface="Century Gothic"/>
                <a:sym typeface="Century Gothic"/>
              </a:rPr>
              <a:t>Dokuz Eylül University: Nutritional Health Chef Badge</a:t>
            </a:r>
            <a:endParaRPr b="0" i="0" sz="3200" u="none" cap="none" strike="noStrike">
              <a:solidFill>
                <a:srgbClr val="000000"/>
              </a:solidFill>
              <a:latin typeface="Century Gothic"/>
              <a:ea typeface="Century Gothic"/>
              <a:cs typeface="Century Gothic"/>
              <a:sym typeface="Century Gothic"/>
            </a:endParaRPr>
          </a:p>
        </p:txBody>
      </p:sp>
      <p:sp>
        <p:nvSpPr>
          <p:cNvPr id="323" name="Google Shape;323;p5"/>
          <p:cNvSpPr txBox="1"/>
          <p:nvPr/>
        </p:nvSpPr>
        <p:spPr>
          <a:xfrm>
            <a:off x="1130400" y="2171880"/>
            <a:ext cx="9602640" cy="3294000"/>
          </a:xfrm>
          <a:prstGeom prst="rect">
            <a:avLst/>
          </a:prstGeom>
          <a:noFill/>
          <a:ln>
            <a:noFill/>
          </a:ln>
        </p:spPr>
        <p:txBody>
          <a:bodyPr anchorCtr="0" anchor="t" bIns="45700" lIns="91425" spcFirstLastPara="1" rIns="91425" wrap="square" tIns="45700">
            <a:normAutofit/>
          </a:bodyPr>
          <a:lstStyle/>
          <a:p>
            <a:pPr indent="0" lvl="0" marL="0" marR="0" rtl="0" algn="l">
              <a:lnSpc>
                <a:spcPct val="110000"/>
              </a:lnSpc>
              <a:spcBef>
                <a:spcPts val="0"/>
              </a:spcBef>
              <a:spcAft>
                <a:spcPts val="0"/>
              </a:spcAft>
              <a:buNone/>
            </a:pPr>
            <a:r>
              <a:rPr b="0" i="0" lang="en-US" sz="1900" u="none" cap="none" strike="noStrike">
                <a:solidFill>
                  <a:srgbClr val="000000"/>
                </a:solidFill>
                <a:latin typeface="Century Gothic"/>
                <a:ea typeface="Century Gothic"/>
                <a:cs typeface="Century Gothic"/>
                <a:sym typeface="Century Gothic"/>
              </a:rPr>
              <a:t>This Open Badges certify that the earner is able to:</a:t>
            </a:r>
            <a:endParaRPr b="0" i="0" sz="1900" u="none" cap="none" strike="noStrike">
              <a:solidFill>
                <a:srgbClr val="000000"/>
              </a:solidFill>
              <a:latin typeface="Century Gothic"/>
              <a:ea typeface="Century Gothic"/>
              <a:cs typeface="Century Gothic"/>
              <a:sym typeface="Century Gothic"/>
            </a:endParaRPr>
          </a:p>
          <a:p>
            <a:pPr indent="-120650" lvl="0" marL="0" marR="0" rtl="0" algn="l">
              <a:lnSpc>
                <a:spcPct val="110000"/>
              </a:lnSpc>
              <a:spcBef>
                <a:spcPts val="998"/>
              </a:spcBef>
              <a:spcAft>
                <a:spcPts val="0"/>
              </a:spcAft>
              <a:buClr>
                <a:srgbClr val="415588"/>
              </a:buClr>
              <a:buSzPts val="1900"/>
              <a:buFont typeface="Arial"/>
              <a:buChar char="•"/>
            </a:pPr>
            <a:r>
              <a:rPr b="0" i="0" lang="en-US" sz="1900" u="none" cap="none" strike="noStrike">
                <a:solidFill>
                  <a:srgbClr val="000000"/>
                </a:solidFill>
                <a:latin typeface="Century Gothic"/>
                <a:ea typeface="Century Gothic"/>
                <a:cs typeface="Century Gothic"/>
                <a:sym typeface="Century Gothic"/>
              </a:rPr>
              <a:t>Acquire digital literacy by reflecting on the Mediterranean, local, healthy food menu alternatives including gluten-free, and vegan through App,</a:t>
            </a:r>
            <a:endParaRPr b="0" i="0" sz="1900" u="none" cap="none" strike="noStrike">
              <a:solidFill>
                <a:srgbClr val="000000"/>
              </a:solidFill>
              <a:latin typeface="Century Gothic"/>
              <a:ea typeface="Century Gothic"/>
              <a:cs typeface="Century Gothic"/>
              <a:sym typeface="Century Gothic"/>
            </a:endParaRPr>
          </a:p>
          <a:p>
            <a:pPr indent="-120650" lvl="0" marL="0" marR="0" rtl="0" algn="l">
              <a:lnSpc>
                <a:spcPct val="110000"/>
              </a:lnSpc>
              <a:spcBef>
                <a:spcPts val="998"/>
              </a:spcBef>
              <a:spcAft>
                <a:spcPts val="0"/>
              </a:spcAft>
              <a:buClr>
                <a:srgbClr val="415588"/>
              </a:buClr>
              <a:buSzPts val="1900"/>
              <a:buFont typeface="Arial"/>
              <a:buChar char="•"/>
            </a:pPr>
            <a:r>
              <a:rPr b="0" i="0" lang="en-US" sz="1900" u="none" cap="none" strike="noStrike">
                <a:solidFill>
                  <a:srgbClr val="000000"/>
                </a:solidFill>
                <a:latin typeface="Century Gothic"/>
                <a:ea typeface="Century Gothic"/>
                <a:cs typeface="Century Gothic"/>
                <a:sym typeface="Century Gothic"/>
              </a:rPr>
              <a:t>Acquire Nutrition literacy which can be defined as,“the degree to which individuals have the capacity to obtain, process, and understand nutrition information and skills needed in order to make appropriate nutrition decisions ,</a:t>
            </a:r>
            <a:endParaRPr b="0" i="0" sz="1900" u="none" cap="none" strike="noStrike">
              <a:solidFill>
                <a:srgbClr val="000000"/>
              </a:solidFill>
              <a:latin typeface="Century Gothic"/>
              <a:ea typeface="Century Gothic"/>
              <a:cs typeface="Century Gothic"/>
              <a:sym typeface="Century Gothic"/>
            </a:endParaRPr>
          </a:p>
          <a:p>
            <a:pPr indent="-120650" lvl="0" marL="0" marR="0" rtl="0" algn="l">
              <a:lnSpc>
                <a:spcPct val="110000"/>
              </a:lnSpc>
              <a:spcBef>
                <a:spcPts val="998"/>
              </a:spcBef>
              <a:spcAft>
                <a:spcPts val="0"/>
              </a:spcAft>
              <a:buClr>
                <a:srgbClr val="415588"/>
              </a:buClr>
              <a:buSzPts val="1900"/>
              <a:buFont typeface="Arial"/>
              <a:buChar char="•"/>
            </a:pPr>
            <a:r>
              <a:rPr b="0" i="0" lang="en-US" sz="1900" u="none" cap="none" strike="noStrike">
                <a:solidFill>
                  <a:srgbClr val="000000"/>
                </a:solidFill>
                <a:latin typeface="Century Gothic"/>
                <a:ea typeface="Century Gothic"/>
                <a:cs typeface="Century Gothic"/>
                <a:sym typeface="Century Gothic"/>
              </a:rPr>
              <a:t>Collect related information,</a:t>
            </a:r>
            <a:endParaRPr b="0" i="0" sz="1900" u="none" cap="none" strike="noStrike">
              <a:solidFill>
                <a:srgbClr val="000000"/>
              </a:solidFill>
              <a:latin typeface="Century Gothic"/>
              <a:ea typeface="Century Gothic"/>
              <a:cs typeface="Century Gothic"/>
              <a:sym typeface="Century Gothic"/>
            </a:endParaRPr>
          </a:p>
          <a:p>
            <a:pPr indent="-120650" lvl="0" marL="0" marR="0" rtl="0" algn="l">
              <a:lnSpc>
                <a:spcPct val="110000"/>
              </a:lnSpc>
              <a:spcBef>
                <a:spcPts val="998"/>
              </a:spcBef>
              <a:spcAft>
                <a:spcPts val="0"/>
              </a:spcAft>
              <a:buClr>
                <a:srgbClr val="415588"/>
              </a:buClr>
              <a:buSzPts val="1900"/>
              <a:buFont typeface="Arial"/>
              <a:buChar char="•"/>
            </a:pPr>
            <a:r>
              <a:rPr b="0" i="0" lang="en-US" sz="1900" u="none" cap="none" strike="noStrike">
                <a:solidFill>
                  <a:srgbClr val="000000"/>
                </a:solidFill>
                <a:latin typeface="Century Gothic"/>
                <a:ea typeface="Century Gothic"/>
                <a:cs typeface="Century Gothic"/>
                <a:sym typeface="Century Gothic"/>
              </a:rPr>
              <a:t>Create an interactive visualization of your urban healthy diet exploration.</a:t>
            </a:r>
            <a:endParaRPr b="0" i="0" sz="1900" u="none" cap="none" strike="noStrike">
              <a:solidFill>
                <a:srgbClr val="000000"/>
              </a:solidFill>
              <a:latin typeface="Century Gothic"/>
              <a:ea typeface="Century Gothic"/>
              <a:cs typeface="Century Gothic"/>
              <a:sym typeface="Century Gothic"/>
            </a:endParaRPr>
          </a:p>
          <a:p>
            <a:pPr indent="0" lvl="0" marL="0" marR="0" rtl="0" algn="l">
              <a:lnSpc>
                <a:spcPct val="110000"/>
              </a:lnSpc>
              <a:spcBef>
                <a:spcPts val="998"/>
              </a:spcBef>
              <a:spcAft>
                <a:spcPts val="0"/>
              </a:spcAft>
              <a:buClr>
                <a:srgbClr val="415588"/>
              </a:buClr>
              <a:buSzPts val="1900"/>
              <a:buFont typeface="Arial"/>
              <a:buNone/>
            </a:pPr>
            <a:r>
              <a:t/>
            </a:r>
            <a:endParaRPr b="0" i="0" sz="1900" u="none" cap="none" strike="noStrike">
              <a:solidFill>
                <a:srgbClr val="000000"/>
              </a:solidFill>
              <a:latin typeface="Century Gothic"/>
              <a:ea typeface="Century Gothic"/>
              <a:cs typeface="Century Gothic"/>
              <a:sym typeface="Century Gothic"/>
            </a:endParaRPr>
          </a:p>
          <a:p>
            <a:pPr indent="0" lvl="0" marL="0" marR="0" rtl="0" algn="l">
              <a:lnSpc>
                <a:spcPct val="110000"/>
              </a:lnSpc>
              <a:spcBef>
                <a:spcPts val="998"/>
              </a:spcBef>
              <a:spcAft>
                <a:spcPts val="0"/>
              </a:spcAft>
              <a:buClr>
                <a:srgbClr val="415588"/>
              </a:buClr>
              <a:buSzPts val="1900"/>
              <a:buFont typeface="Arial"/>
              <a:buNone/>
            </a:pPr>
            <a:r>
              <a:t/>
            </a:r>
            <a:endParaRPr b="0" i="0" sz="1900" u="none" cap="none" strike="noStrike">
              <a:solidFill>
                <a:srgbClr val="000000"/>
              </a:solidFill>
              <a:latin typeface="Century Gothic"/>
              <a:ea typeface="Century Gothic"/>
              <a:cs typeface="Century Gothic"/>
              <a:sym typeface="Century Gothic"/>
            </a:endParaRPr>
          </a:p>
          <a:p>
            <a:pPr indent="0" lvl="0" marL="0" marR="0" rtl="0" algn="l">
              <a:lnSpc>
                <a:spcPct val="110000"/>
              </a:lnSpc>
              <a:spcBef>
                <a:spcPts val="998"/>
              </a:spcBef>
              <a:spcAft>
                <a:spcPts val="0"/>
              </a:spcAft>
              <a:buClr>
                <a:srgbClr val="415588"/>
              </a:buClr>
              <a:buSzPts val="1900"/>
              <a:buFont typeface="Arial"/>
              <a:buNone/>
            </a:pPr>
            <a:r>
              <a:t/>
            </a:r>
            <a:endParaRPr b="0" i="0" sz="1900" u="none" cap="none" strike="noStrike">
              <a:solidFill>
                <a:srgbClr val="000000"/>
              </a:solidFill>
              <a:latin typeface="Century Gothic"/>
              <a:ea typeface="Century Gothic"/>
              <a:cs typeface="Century Gothic"/>
              <a:sym typeface="Century Gothic"/>
            </a:endParaRPr>
          </a:p>
        </p:txBody>
      </p:sp>
      <p:pic>
        <p:nvPicPr>
          <p:cNvPr id="324" name="Google Shape;324;p5"/>
          <p:cNvPicPr preferRelativeResize="0"/>
          <p:nvPr/>
        </p:nvPicPr>
        <p:blipFill rotWithShape="1">
          <a:blip r:embed="rId3">
            <a:alphaModFix/>
          </a:blip>
          <a:srcRect b="0" l="0" r="0" t="0"/>
          <a:stretch/>
        </p:blipFill>
        <p:spPr>
          <a:xfrm>
            <a:off x="10442520" y="54000"/>
            <a:ext cx="1422360" cy="140976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8" name="Shape 328"/>
        <p:cNvGrpSpPr/>
        <p:nvPr/>
      </p:nvGrpSpPr>
      <p:grpSpPr>
        <a:xfrm>
          <a:off x="0" y="0"/>
          <a:ext cx="0" cy="0"/>
          <a:chOff x="0" y="0"/>
          <a:chExt cx="0" cy="0"/>
        </a:xfrm>
      </p:grpSpPr>
      <p:sp>
        <p:nvSpPr>
          <p:cNvPr id="329" name="Google Shape;329;p6"/>
          <p:cNvSpPr txBox="1"/>
          <p:nvPr/>
        </p:nvSpPr>
        <p:spPr>
          <a:xfrm>
            <a:off x="1130400" y="953640"/>
            <a:ext cx="9602640" cy="104796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3200" u="none" cap="none" strike="noStrike">
                <a:solidFill>
                  <a:srgbClr val="000000"/>
                </a:solidFill>
                <a:latin typeface="Century Gothic"/>
                <a:ea typeface="Century Gothic"/>
                <a:cs typeface="Century Gothic"/>
                <a:sym typeface="Century Gothic"/>
              </a:rPr>
              <a:t>Dokuz Eylül University: Nutritional Health Chef Badge</a:t>
            </a:r>
            <a:endParaRPr b="0" i="0" sz="3200" u="none" cap="none" strike="noStrike">
              <a:solidFill>
                <a:srgbClr val="000000"/>
              </a:solidFill>
              <a:latin typeface="Century Gothic"/>
              <a:ea typeface="Century Gothic"/>
              <a:cs typeface="Century Gothic"/>
              <a:sym typeface="Century Gothic"/>
            </a:endParaRPr>
          </a:p>
        </p:txBody>
      </p:sp>
      <p:sp>
        <p:nvSpPr>
          <p:cNvPr id="330" name="Google Shape;330;p6"/>
          <p:cNvSpPr txBox="1"/>
          <p:nvPr/>
        </p:nvSpPr>
        <p:spPr>
          <a:xfrm>
            <a:off x="1130400" y="2171880"/>
            <a:ext cx="9602640" cy="3294000"/>
          </a:xfrm>
          <a:prstGeom prst="rect">
            <a:avLst/>
          </a:prstGeom>
          <a:noFill/>
          <a:ln>
            <a:noFill/>
          </a:ln>
        </p:spPr>
        <p:txBody>
          <a:bodyPr anchorCtr="0" anchor="t" bIns="45700" lIns="91425" spcFirstLastPara="1" rIns="91425" wrap="square" tIns="45700">
            <a:normAutofit/>
          </a:bodyPr>
          <a:lstStyle/>
          <a:p>
            <a:pPr indent="0" lvl="0" marL="0" marR="0" rtl="0" algn="l">
              <a:lnSpc>
                <a:spcPct val="110000"/>
              </a:lnSpc>
              <a:spcBef>
                <a:spcPts val="0"/>
              </a:spcBef>
              <a:spcAft>
                <a:spcPts val="0"/>
              </a:spcAft>
              <a:buNone/>
            </a:pPr>
            <a:r>
              <a:rPr b="0" i="0" lang="en-US" sz="2000" u="none" cap="none" strike="noStrike">
                <a:solidFill>
                  <a:srgbClr val="000000"/>
                </a:solidFill>
                <a:latin typeface="Century Gothic"/>
                <a:ea typeface="Century Gothic"/>
                <a:cs typeface="Century Gothic"/>
                <a:sym typeface="Century Gothic"/>
              </a:rPr>
              <a:t>This Open Badges certify that the earner is able to:</a:t>
            </a:r>
            <a:endParaRPr b="0" i="0" sz="2000" u="none" cap="none" strike="noStrike">
              <a:solidFill>
                <a:srgbClr val="000000"/>
              </a:solidFill>
              <a:latin typeface="Century Gothic"/>
              <a:ea typeface="Century Gothic"/>
              <a:cs typeface="Century Gothic"/>
              <a:sym typeface="Century Gothic"/>
            </a:endParaRPr>
          </a:p>
          <a:p>
            <a:pPr indent="-127000" lvl="0" marL="0" marR="0" rtl="0" algn="l">
              <a:lnSpc>
                <a:spcPct val="110000"/>
              </a:lnSpc>
              <a:spcBef>
                <a:spcPts val="998"/>
              </a:spcBef>
              <a:spcAft>
                <a:spcPts val="0"/>
              </a:spcAft>
              <a:buClr>
                <a:srgbClr val="415588"/>
              </a:buClr>
              <a:buSzPts val="2000"/>
              <a:buFont typeface="Arial"/>
              <a:buChar char="•"/>
            </a:pPr>
            <a:r>
              <a:rPr b="0" i="0" lang="en-US" sz="2000" u="none" cap="none" strike="noStrike">
                <a:solidFill>
                  <a:srgbClr val="000000"/>
                </a:solidFill>
                <a:latin typeface="Century Gothic"/>
                <a:ea typeface="Century Gothic"/>
                <a:cs typeface="Century Gothic"/>
                <a:sym typeface="Century Gothic"/>
              </a:rPr>
              <a:t>Work in a restaurant that offers vegan, vegetarianor gluten-free alternatives,</a:t>
            </a:r>
            <a:endParaRPr b="0" i="0" sz="2000" u="none" cap="none" strike="noStrike">
              <a:solidFill>
                <a:srgbClr val="000000"/>
              </a:solidFill>
              <a:latin typeface="Century Gothic"/>
              <a:ea typeface="Century Gothic"/>
              <a:cs typeface="Century Gothic"/>
              <a:sym typeface="Century Gothic"/>
            </a:endParaRPr>
          </a:p>
          <a:p>
            <a:pPr indent="-127000" lvl="0" marL="0" marR="0" rtl="0" algn="l">
              <a:lnSpc>
                <a:spcPct val="110000"/>
              </a:lnSpc>
              <a:spcBef>
                <a:spcPts val="998"/>
              </a:spcBef>
              <a:spcAft>
                <a:spcPts val="0"/>
              </a:spcAft>
              <a:buClr>
                <a:srgbClr val="415588"/>
              </a:buClr>
              <a:buSzPts val="2000"/>
              <a:buFont typeface="Arial"/>
              <a:buChar char="•"/>
            </a:pPr>
            <a:r>
              <a:rPr b="0" i="0" lang="en-US" sz="2000" u="none" cap="none" strike="noStrike">
                <a:solidFill>
                  <a:srgbClr val="000000"/>
                </a:solidFill>
                <a:latin typeface="Century Gothic"/>
                <a:ea typeface="Century Gothic"/>
                <a:cs typeface="Century Gothic"/>
                <a:sym typeface="Century Gothic"/>
              </a:rPr>
              <a:t>Share or record a descriptive information about the nutritional values of the dishes in the App to promote them and encourage other restaurants,(Use Smartdema application actively)</a:t>
            </a:r>
            <a:endParaRPr b="0" i="0" sz="2000" u="none" cap="none" strike="noStrike">
              <a:solidFill>
                <a:srgbClr val="000000"/>
              </a:solidFill>
              <a:latin typeface="Century Gothic"/>
              <a:ea typeface="Century Gothic"/>
              <a:cs typeface="Century Gothic"/>
              <a:sym typeface="Century Gothic"/>
            </a:endParaRPr>
          </a:p>
          <a:p>
            <a:pPr indent="-127000" lvl="0" marL="0" marR="0" rtl="0" algn="l">
              <a:lnSpc>
                <a:spcPct val="110000"/>
              </a:lnSpc>
              <a:spcBef>
                <a:spcPts val="998"/>
              </a:spcBef>
              <a:spcAft>
                <a:spcPts val="0"/>
              </a:spcAft>
              <a:buClr>
                <a:srgbClr val="415588"/>
              </a:buClr>
              <a:buSzPts val="2000"/>
              <a:buFont typeface="Arial"/>
              <a:buChar char="•"/>
            </a:pPr>
            <a:r>
              <a:rPr b="0" i="0" lang="en-US" sz="2000" u="none" cap="none" strike="noStrike">
                <a:solidFill>
                  <a:srgbClr val="000000"/>
                </a:solidFill>
                <a:latin typeface="Century Gothic"/>
                <a:ea typeface="Century Gothic"/>
                <a:cs typeface="Century Gothic"/>
                <a:sym typeface="Century Gothic"/>
              </a:rPr>
              <a:t>Create thematic maps,</a:t>
            </a:r>
            <a:endParaRPr b="0" i="0" sz="2000" u="none" cap="none" strike="noStrike">
              <a:solidFill>
                <a:srgbClr val="000000"/>
              </a:solidFill>
              <a:latin typeface="Century Gothic"/>
              <a:ea typeface="Century Gothic"/>
              <a:cs typeface="Century Gothic"/>
              <a:sym typeface="Century Gothic"/>
            </a:endParaRPr>
          </a:p>
          <a:p>
            <a:pPr indent="-127000" lvl="0" marL="0" marR="0" rtl="0" algn="l">
              <a:lnSpc>
                <a:spcPct val="110000"/>
              </a:lnSpc>
              <a:spcBef>
                <a:spcPts val="998"/>
              </a:spcBef>
              <a:spcAft>
                <a:spcPts val="0"/>
              </a:spcAft>
              <a:buClr>
                <a:srgbClr val="415588"/>
              </a:buClr>
              <a:buSzPts val="2000"/>
              <a:buFont typeface="Arial"/>
              <a:buChar char="•"/>
            </a:pPr>
            <a:r>
              <a:rPr b="0" i="0" lang="en-US" sz="2000" u="none" cap="none" strike="noStrike">
                <a:solidFill>
                  <a:srgbClr val="000000"/>
                </a:solidFill>
                <a:latin typeface="Century Gothic"/>
                <a:ea typeface="Century Gothic"/>
                <a:cs typeface="Century Gothic"/>
                <a:sym typeface="Century Gothic"/>
              </a:rPr>
              <a:t>Certify as dietitian &amp; nutritionist (as a chef), Certify as a food enginneer, </a:t>
            </a:r>
            <a:endParaRPr b="0" i="0" sz="2000" u="none" cap="none" strike="noStrike">
              <a:solidFill>
                <a:srgbClr val="000000"/>
              </a:solidFill>
              <a:latin typeface="Century Gothic"/>
              <a:ea typeface="Century Gothic"/>
              <a:cs typeface="Century Gothic"/>
              <a:sym typeface="Century Gothic"/>
            </a:endParaRPr>
          </a:p>
          <a:p>
            <a:pPr indent="0" lvl="0" marL="0" marR="0" rtl="0" algn="l">
              <a:lnSpc>
                <a:spcPct val="110000"/>
              </a:lnSpc>
              <a:spcBef>
                <a:spcPts val="998"/>
              </a:spcBef>
              <a:spcAft>
                <a:spcPts val="0"/>
              </a:spcAft>
              <a:buClr>
                <a:srgbClr val="415588"/>
              </a:buClr>
              <a:buSzPts val="2000"/>
              <a:buFont typeface="Arial"/>
              <a:buNone/>
            </a:pPr>
            <a:r>
              <a:t/>
            </a:r>
            <a:endParaRPr b="0" i="0" sz="2000" u="none" cap="none" strike="noStrike">
              <a:solidFill>
                <a:srgbClr val="000000"/>
              </a:solidFill>
              <a:latin typeface="Century Gothic"/>
              <a:ea typeface="Century Gothic"/>
              <a:cs typeface="Century Gothic"/>
              <a:sym typeface="Century Gothic"/>
            </a:endParaRPr>
          </a:p>
          <a:p>
            <a:pPr indent="0" lvl="0" marL="0" marR="0" rtl="0" algn="l">
              <a:lnSpc>
                <a:spcPct val="110000"/>
              </a:lnSpc>
              <a:spcBef>
                <a:spcPts val="998"/>
              </a:spcBef>
              <a:spcAft>
                <a:spcPts val="0"/>
              </a:spcAft>
              <a:buClr>
                <a:srgbClr val="415588"/>
              </a:buClr>
              <a:buSzPts val="2000"/>
              <a:buFont typeface="Arial"/>
              <a:buNone/>
            </a:pPr>
            <a:r>
              <a:t/>
            </a:r>
            <a:endParaRPr b="0" i="0" sz="2000" u="none" cap="none" strike="noStrike">
              <a:solidFill>
                <a:srgbClr val="000000"/>
              </a:solidFill>
              <a:latin typeface="Century Gothic"/>
              <a:ea typeface="Century Gothic"/>
              <a:cs typeface="Century Gothic"/>
              <a:sym typeface="Century Gothic"/>
            </a:endParaRPr>
          </a:p>
          <a:p>
            <a:pPr indent="0" lvl="0" marL="0" marR="0" rtl="0" algn="l">
              <a:lnSpc>
                <a:spcPct val="110000"/>
              </a:lnSpc>
              <a:spcBef>
                <a:spcPts val="998"/>
              </a:spcBef>
              <a:spcAft>
                <a:spcPts val="0"/>
              </a:spcAft>
              <a:buClr>
                <a:srgbClr val="415588"/>
              </a:buClr>
              <a:buSzPts val="2000"/>
              <a:buFont typeface="Arial"/>
              <a:buNone/>
            </a:pPr>
            <a:r>
              <a:t/>
            </a:r>
            <a:endParaRPr b="0" i="0" sz="2000" u="none" cap="none" strike="noStrike">
              <a:solidFill>
                <a:srgbClr val="000000"/>
              </a:solidFill>
              <a:latin typeface="Century Gothic"/>
              <a:ea typeface="Century Gothic"/>
              <a:cs typeface="Century Gothic"/>
              <a:sym typeface="Century Gothic"/>
            </a:endParaRPr>
          </a:p>
          <a:p>
            <a:pPr indent="0" lvl="0" marL="0" marR="0" rtl="0" algn="l">
              <a:lnSpc>
                <a:spcPct val="110000"/>
              </a:lnSpc>
              <a:spcBef>
                <a:spcPts val="998"/>
              </a:spcBef>
              <a:spcAft>
                <a:spcPts val="0"/>
              </a:spcAft>
              <a:buNone/>
            </a:pPr>
            <a:r>
              <a:t/>
            </a:r>
            <a:endParaRPr b="0" i="0" sz="2000" u="none" cap="none" strike="noStrike">
              <a:solidFill>
                <a:srgbClr val="000000"/>
              </a:solidFill>
              <a:latin typeface="Century Gothic"/>
              <a:ea typeface="Century Gothic"/>
              <a:cs typeface="Century Gothic"/>
              <a:sym typeface="Century Gothic"/>
            </a:endParaRPr>
          </a:p>
        </p:txBody>
      </p:sp>
      <p:pic>
        <p:nvPicPr>
          <p:cNvPr id="331" name="Google Shape;331;p6"/>
          <p:cNvPicPr preferRelativeResize="0"/>
          <p:nvPr/>
        </p:nvPicPr>
        <p:blipFill rotWithShape="1">
          <a:blip r:embed="rId3">
            <a:alphaModFix/>
          </a:blip>
          <a:srcRect b="0" l="0" r="0" t="0"/>
          <a:stretch/>
        </p:blipFill>
        <p:spPr>
          <a:xfrm>
            <a:off x="10442520" y="54000"/>
            <a:ext cx="1422360" cy="140976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5" name="Shape 335"/>
        <p:cNvGrpSpPr/>
        <p:nvPr/>
      </p:nvGrpSpPr>
      <p:grpSpPr>
        <a:xfrm>
          <a:off x="0" y="0"/>
          <a:ext cx="0" cy="0"/>
          <a:chOff x="0" y="0"/>
          <a:chExt cx="0" cy="0"/>
        </a:xfrm>
      </p:grpSpPr>
      <p:sp>
        <p:nvSpPr>
          <p:cNvPr id="336" name="Google Shape;336;p7"/>
          <p:cNvSpPr txBox="1"/>
          <p:nvPr/>
        </p:nvSpPr>
        <p:spPr>
          <a:xfrm>
            <a:off x="1130400" y="953640"/>
            <a:ext cx="9602640" cy="104796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3200" u="none" cap="none" strike="noStrike">
                <a:solidFill>
                  <a:srgbClr val="000000"/>
                </a:solidFill>
                <a:latin typeface="Century Gothic"/>
                <a:ea typeface="Century Gothic"/>
                <a:cs typeface="Century Gothic"/>
                <a:sym typeface="Century Gothic"/>
              </a:rPr>
              <a:t>Foça Nat. Ed. Dir.: Teacher Training O.B.</a:t>
            </a:r>
            <a:endParaRPr b="0" i="0" sz="3200" u="none" cap="none" strike="noStrike">
              <a:solidFill>
                <a:srgbClr val="000000"/>
              </a:solidFill>
              <a:latin typeface="Century Gothic"/>
              <a:ea typeface="Century Gothic"/>
              <a:cs typeface="Century Gothic"/>
              <a:sym typeface="Century Gothic"/>
            </a:endParaRPr>
          </a:p>
        </p:txBody>
      </p:sp>
      <p:sp>
        <p:nvSpPr>
          <p:cNvPr id="337" name="Google Shape;337;p7"/>
          <p:cNvSpPr txBox="1"/>
          <p:nvPr/>
        </p:nvSpPr>
        <p:spPr>
          <a:xfrm>
            <a:off x="1130400" y="1533600"/>
            <a:ext cx="9602640" cy="4765680"/>
          </a:xfrm>
          <a:prstGeom prst="rect">
            <a:avLst/>
          </a:prstGeom>
          <a:noFill/>
          <a:ln>
            <a:noFill/>
          </a:ln>
        </p:spPr>
        <p:txBody>
          <a:bodyPr anchorCtr="0" anchor="t" bIns="45700" lIns="91425" spcFirstLastPara="1" rIns="91425" wrap="square" tIns="45700">
            <a:normAutofit/>
          </a:bodyPr>
          <a:lstStyle/>
          <a:p>
            <a:pPr indent="0" lvl="0" marL="0" marR="0" rtl="0" algn="l">
              <a:spcBef>
                <a:spcPts val="0"/>
              </a:spcBef>
              <a:spcAft>
                <a:spcPts val="0"/>
              </a:spcAft>
              <a:buNone/>
            </a:pPr>
            <a:r>
              <a:rPr b="0" i="0" lang="en-US" sz="2000" u="none" cap="none" strike="noStrike">
                <a:solidFill>
                  <a:srgbClr val="000000"/>
                </a:solidFill>
                <a:latin typeface="Century Gothic"/>
                <a:ea typeface="Century Gothic"/>
                <a:cs typeface="Century Gothic"/>
                <a:sym typeface="Century Gothic"/>
              </a:rPr>
              <a:t>This Open Badges certify that the earner is able to:</a:t>
            </a:r>
            <a:endParaRPr b="0" i="0" sz="2000" u="none" cap="none" strike="noStrike">
              <a:solidFill>
                <a:srgbClr val="000000"/>
              </a:solidFill>
              <a:latin typeface="Century Gothic"/>
              <a:ea typeface="Century Gothic"/>
              <a:cs typeface="Century Gothic"/>
              <a:sym typeface="Century Gothic"/>
            </a:endParaRPr>
          </a:p>
          <a:p>
            <a:pPr indent="-127000" lvl="0" marL="0" marR="0" rtl="0" algn="l">
              <a:spcBef>
                <a:spcPts val="998"/>
              </a:spcBef>
              <a:spcAft>
                <a:spcPts val="0"/>
              </a:spcAft>
              <a:buClr>
                <a:srgbClr val="415588"/>
              </a:buClr>
              <a:buSzPts val="2000"/>
              <a:buFont typeface="Arial"/>
              <a:buChar char="•"/>
            </a:pPr>
            <a:r>
              <a:rPr b="0" i="0" lang="en-US" sz="2000" u="none" cap="none" strike="noStrike">
                <a:solidFill>
                  <a:srgbClr val="000000"/>
                </a:solidFill>
                <a:latin typeface="Century Gothic"/>
                <a:ea typeface="Century Gothic"/>
                <a:cs typeface="Century Gothic"/>
                <a:sym typeface="Century Gothic"/>
              </a:rPr>
              <a:t>Use Smartdema application actively</a:t>
            </a:r>
            <a:br>
              <a:rPr b="0" i="0" lang="en-US" sz="1800" u="none" cap="none" strike="noStrike"/>
            </a:br>
            <a:r>
              <a:rPr b="0" i="0" lang="en-US" sz="2000" u="none" cap="none" strike="noStrike">
                <a:solidFill>
                  <a:srgbClr val="000000"/>
                </a:solidFill>
                <a:latin typeface="Century Gothic"/>
                <a:ea typeface="Century Gothic"/>
                <a:cs typeface="Century Gothic"/>
                <a:sym typeface="Century Gothic"/>
              </a:rPr>
              <a:t>-Participate actively in the seminar given by Archeologist Ertan Aksoy</a:t>
            </a:r>
            <a:br>
              <a:rPr b="0" i="0" lang="en-US" sz="1800" u="none" cap="none" strike="noStrike"/>
            </a:br>
            <a:r>
              <a:rPr b="0" i="0" lang="en-US" sz="2000" u="none" cap="none" strike="noStrike">
                <a:solidFill>
                  <a:srgbClr val="000000"/>
                </a:solidFill>
                <a:latin typeface="Century Gothic"/>
                <a:ea typeface="Century Gothic"/>
                <a:cs typeface="Century Gothic"/>
                <a:sym typeface="Century Gothic"/>
              </a:rPr>
              <a:t>(Transferring historical and mythological stories by combining them with their own stories)</a:t>
            </a:r>
            <a:br>
              <a:rPr b="0" i="0" lang="en-US" sz="1800" u="none" cap="none" strike="noStrike"/>
            </a:br>
            <a:r>
              <a:rPr b="0" i="0" lang="en-US" sz="2000" u="none" cap="none" strike="noStrike">
                <a:solidFill>
                  <a:srgbClr val="000000"/>
                </a:solidFill>
                <a:latin typeface="Century Gothic"/>
                <a:ea typeface="Century Gothic"/>
                <a:cs typeface="Century Gothic"/>
                <a:sym typeface="Century Gothic"/>
              </a:rPr>
              <a:t>-Participate actively in the seminar titled “Foça’s stone houses and streets” by Ercüment Kuyucu.</a:t>
            </a:r>
            <a:br>
              <a:rPr b="0" i="0" lang="en-US" sz="1800" u="none" cap="none" strike="noStrike"/>
            </a:br>
            <a:r>
              <a:rPr b="0" i="0" lang="en-US" sz="2000" u="none" cap="none" strike="noStrike">
                <a:solidFill>
                  <a:srgbClr val="000000"/>
                </a:solidFill>
                <a:latin typeface="Century Gothic"/>
                <a:ea typeface="Century Gothic"/>
                <a:cs typeface="Century Gothic"/>
                <a:sym typeface="Century Gothic"/>
              </a:rPr>
              <a:t>(being able to reflect their stories through photography or painting with this acquisition</a:t>
            </a:r>
            <a:br>
              <a:rPr b="0" i="0" lang="en-US" sz="1800" u="none" cap="none" strike="noStrike"/>
            </a:br>
            <a:r>
              <a:rPr b="0" i="0" lang="en-US" sz="2000" u="none" cap="none" strike="noStrike">
                <a:solidFill>
                  <a:srgbClr val="000000"/>
                </a:solidFill>
                <a:latin typeface="Century Gothic"/>
                <a:ea typeface="Century Gothic"/>
                <a:cs typeface="Century Gothic"/>
                <a:sym typeface="Century Gothic"/>
              </a:rPr>
              <a:t>-Participate in the kitchen workshop organized by Coşkun Coşkuner, Head of Tourism and Vocational High School</a:t>
            </a:r>
            <a:br>
              <a:rPr b="0" i="0" lang="en-US" sz="1800" u="none" cap="none" strike="noStrike"/>
            </a:br>
            <a:r>
              <a:rPr b="0" i="0" lang="en-US" sz="2000" u="none" cap="none" strike="noStrike">
                <a:solidFill>
                  <a:srgbClr val="000000"/>
                </a:solidFill>
                <a:latin typeface="Century Gothic"/>
                <a:ea typeface="Century Gothic"/>
                <a:cs typeface="Century Gothic"/>
                <a:sym typeface="Century Gothic"/>
              </a:rPr>
              <a:t> </a:t>
            </a:r>
            <a:endParaRPr b="0" i="0" sz="2000" u="none" cap="none" strike="noStrike">
              <a:solidFill>
                <a:srgbClr val="000000"/>
              </a:solidFill>
              <a:latin typeface="Century Gothic"/>
              <a:ea typeface="Century Gothic"/>
              <a:cs typeface="Century Gothic"/>
              <a:sym typeface="Century Gothic"/>
            </a:endParaRPr>
          </a:p>
        </p:txBody>
      </p:sp>
      <p:pic>
        <p:nvPicPr>
          <p:cNvPr descr="C:\Users\AKSOY FAMILY\Desktop\70cc6147-2ecb-4315-a536-237fe804095c.png" id="338" name="Google Shape;338;p7"/>
          <p:cNvPicPr preferRelativeResize="0"/>
          <p:nvPr/>
        </p:nvPicPr>
        <p:blipFill rotWithShape="1">
          <a:blip r:embed="rId3">
            <a:alphaModFix/>
          </a:blip>
          <a:srcRect b="0" l="0" r="0" t="0"/>
          <a:stretch/>
        </p:blipFill>
        <p:spPr>
          <a:xfrm>
            <a:off x="9966240" y="0"/>
            <a:ext cx="1635120" cy="15336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2" name="Shape 342"/>
        <p:cNvGrpSpPr/>
        <p:nvPr/>
      </p:nvGrpSpPr>
      <p:grpSpPr>
        <a:xfrm>
          <a:off x="0" y="0"/>
          <a:ext cx="0" cy="0"/>
          <a:chOff x="0" y="0"/>
          <a:chExt cx="0" cy="0"/>
        </a:xfrm>
      </p:grpSpPr>
      <p:sp>
        <p:nvSpPr>
          <p:cNvPr id="343" name="Google Shape;343;p8"/>
          <p:cNvSpPr txBox="1"/>
          <p:nvPr/>
        </p:nvSpPr>
        <p:spPr>
          <a:xfrm>
            <a:off x="1130400" y="953640"/>
            <a:ext cx="9602640" cy="104796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3200" u="none" cap="none" strike="noStrike">
                <a:solidFill>
                  <a:srgbClr val="000000"/>
                </a:solidFill>
                <a:latin typeface="Century Gothic"/>
                <a:ea typeface="Century Gothic"/>
                <a:cs typeface="Century Gothic"/>
                <a:sym typeface="Century Gothic"/>
              </a:rPr>
              <a:t>Foça Nat. Ed. Dir.: Teacher Training O. B</a:t>
            </a:r>
            <a:endParaRPr b="0" i="0" sz="3200" u="none" cap="none" strike="noStrike">
              <a:solidFill>
                <a:srgbClr val="000000"/>
              </a:solidFill>
              <a:latin typeface="Century Gothic"/>
              <a:ea typeface="Century Gothic"/>
              <a:cs typeface="Century Gothic"/>
              <a:sym typeface="Century Gothic"/>
            </a:endParaRPr>
          </a:p>
        </p:txBody>
      </p:sp>
      <p:sp>
        <p:nvSpPr>
          <p:cNvPr id="344" name="Google Shape;344;p8"/>
          <p:cNvSpPr txBox="1"/>
          <p:nvPr/>
        </p:nvSpPr>
        <p:spPr>
          <a:xfrm>
            <a:off x="1130400" y="2001960"/>
            <a:ext cx="9602640" cy="3463920"/>
          </a:xfrm>
          <a:prstGeom prst="rect">
            <a:avLst/>
          </a:prstGeom>
          <a:noFill/>
          <a:ln>
            <a:noFill/>
          </a:ln>
        </p:spPr>
        <p:txBody>
          <a:bodyPr anchorCtr="0" anchor="t" bIns="45700" lIns="91425" spcFirstLastPara="1" rIns="91425" wrap="square" tIns="45700">
            <a:normAutofit/>
          </a:bodyPr>
          <a:lstStyle/>
          <a:p>
            <a:pPr indent="-228600" lvl="0" marL="228600" marR="0" rtl="0" algn="l">
              <a:spcBef>
                <a:spcPts val="0"/>
              </a:spcBef>
              <a:spcAft>
                <a:spcPts val="0"/>
              </a:spcAft>
              <a:buClr>
                <a:srgbClr val="415588"/>
              </a:buClr>
              <a:buSzPts val="2000"/>
              <a:buFont typeface="Arial"/>
              <a:buChar char="•"/>
            </a:pPr>
            <a:r>
              <a:rPr b="0" i="0" lang="en-US" sz="2000" u="none" cap="none" strike="noStrike">
                <a:solidFill>
                  <a:srgbClr val="000000"/>
                </a:solidFill>
                <a:latin typeface="Century Gothic"/>
                <a:ea typeface="Century Gothic"/>
                <a:cs typeface="Century Gothic"/>
                <a:sym typeface="Century Gothic"/>
              </a:rPr>
              <a:t>(Learning and accompanying the production of dishes reflecting the herb culture in Foça.</a:t>
            </a:r>
            <a:br>
              <a:rPr b="0" i="0" lang="en-US" sz="1800" u="none" cap="none" strike="noStrike"/>
            </a:br>
            <a:r>
              <a:rPr b="0" i="0" lang="en-US" sz="2000" u="none" cap="none" strike="noStrike">
                <a:solidFill>
                  <a:srgbClr val="000000"/>
                </a:solidFill>
                <a:latin typeface="Century Gothic"/>
                <a:ea typeface="Century Gothic"/>
                <a:cs typeface="Century Gothic"/>
                <a:sym typeface="Century Gothic"/>
              </a:rPr>
              <a:t>-Participate in the seminar where folk tales and legends of recent history are told by Sebahattin Karaca</a:t>
            </a:r>
            <a:br>
              <a:rPr b="0" i="0" lang="en-US" sz="1800" u="none" cap="none" strike="noStrike"/>
            </a:br>
            <a:r>
              <a:rPr b="0" i="0" lang="en-US" sz="2000" u="none" cap="none" strike="noStrike">
                <a:solidFill>
                  <a:srgbClr val="000000"/>
                </a:solidFill>
                <a:latin typeface="Century Gothic"/>
                <a:ea typeface="Century Gothic"/>
                <a:cs typeface="Century Gothic"/>
                <a:sym typeface="Century Gothic"/>
              </a:rPr>
              <a:t>-Participate in the Foça Public Education Center" medical and aromatic plant breeding seminar" with the aim of learning the medicinal plants grown in Foça and their usage areas.</a:t>
            </a:r>
            <a:endParaRPr b="0" i="0" sz="2000" u="none" cap="none" strike="noStrike">
              <a:solidFill>
                <a:srgbClr val="000000"/>
              </a:solidFill>
              <a:latin typeface="Century Gothic"/>
              <a:ea typeface="Century Gothic"/>
              <a:cs typeface="Century Gothic"/>
              <a:sym typeface="Century Gothic"/>
            </a:endParaRPr>
          </a:p>
        </p:txBody>
      </p:sp>
      <p:pic>
        <p:nvPicPr>
          <p:cNvPr descr="C:\Users\AKSOY FAMILY\Desktop\70cc6147-2ecb-4315-a536-237fe804095c.png" id="345" name="Google Shape;345;p8"/>
          <p:cNvPicPr preferRelativeResize="0"/>
          <p:nvPr/>
        </p:nvPicPr>
        <p:blipFill rotWithShape="1">
          <a:blip r:embed="rId3">
            <a:alphaModFix/>
          </a:blip>
          <a:srcRect b="0" l="0" r="0" t="0"/>
          <a:stretch/>
        </p:blipFill>
        <p:spPr>
          <a:xfrm>
            <a:off x="10125000" y="0"/>
            <a:ext cx="1635120" cy="15336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9" name="Shape 349"/>
        <p:cNvGrpSpPr/>
        <p:nvPr/>
      </p:nvGrpSpPr>
      <p:grpSpPr>
        <a:xfrm>
          <a:off x="0" y="0"/>
          <a:ext cx="0" cy="0"/>
          <a:chOff x="0" y="0"/>
          <a:chExt cx="0" cy="0"/>
        </a:xfrm>
      </p:grpSpPr>
      <p:sp>
        <p:nvSpPr>
          <p:cNvPr id="350" name="Google Shape;350;p9"/>
          <p:cNvSpPr txBox="1"/>
          <p:nvPr/>
        </p:nvSpPr>
        <p:spPr>
          <a:xfrm>
            <a:off x="1130400" y="953640"/>
            <a:ext cx="9602640" cy="104796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3200" u="none" cap="none" strike="noStrike">
                <a:solidFill>
                  <a:srgbClr val="000000"/>
                </a:solidFill>
                <a:latin typeface="Century Gothic"/>
                <a:ea typeface="Century Gothic"/>
                <a:cs typeface="Century Gothic"/>
                <a:sym typeface="Century Gothic"/>
              </a:rPr>
              <a:t>Why will the audience take these badges</a:t>
            </a:r>
            <a:br>
              <a:rPr b="0" i="0" lang="en-US" sz="1800" u="none" cap="none" strike="noStrike"/>
            </a:br>
            <a:endParaRPr b="0" i="0" sz="3200" u="none" cap="none" strike="noStrike">
              <a:solidFill>
                <a:srgbClr val="000000"/>
              </a:solidFill>
              <a:latin typeface="Century Gothic"/>
              <a:ea typeface="Century Gothic"/>
              <a:cs typeface="Century Gothic"/>
              <a:sym typeface="Century Gothic"/>
            </a:endParaRPr>
          </a:p>
        </p:txBody>
      </p:sp>
      <p:sp>
        <p:nvSpPr>
          <p:cNvPr id="351" name="Google Shape;351;p9"/>
          <p:cNvSpPr txBox="1"/>
          <p:nvPr/>
        </p:nvSpPr>
        <p:spPr>
          <a:xfrm>
            <a:off x="838080" y="1549440"/>
            <a:ext cx="10515600" cy="5308560"/>
          </a:xfrm>
          <a:prstGeom prst="rect">
            <a:avLst/>
          </a:prstGeom>
          <a:noFill/>
          <a:ln>
            <a:noFill/>
          </a:ln>
        </p:spPr>
        <p:txBody>
          <a:bodyPr anchorCtr="0" anchor="t" bIns="45700" lIns="91425" spcFirstLastPara="1" rIns="91425" wrap="square" tIns="45700">
            <a:normAutofit/>
          </a:bodyPr>
          <a:lstStyle/>
          <a:p>
            <a:pPr indent="0" lvl="0" marL="0" marR="0" rtl="0" algn="l">
              <a:spcBef>
                <a:spcPts val="0"/>
              </a:spcBef>
              <a:spcAft>
                <a:spcPts val="0"/>
              </a:spcAft>
              <a:buNone/>
            </a:pPr>
            <a:r>
              <a:rPr b="0" i="0" lang="en-US" sz="2000" u="none" cap="none" strike="noStrike">
                <a:solidFill>
                  <a:srgbClr val="000000"/>
                </a:solidFill>
                <a:latin typeface="Century Gothic"/>
                <a:ea typeface="Century Gothic"/>
                <a:cs typeface="Century Gothic"/>
                <a:sym typeface="Century Gothic"/>
              </a:rPr>
              <a:t>At the end of the training participants will have:</a:t>
            </a:r>
            <a:endParaRPr b="0" i="0" sz="2000" u="none" cap="none" strike="noStrike">
              <a:solidFill>
                <a:srgbClr val="000000"/>
              </a:solidFill>
              <a:latin typeface="Century Gothic"/>
              <a:ea typeface="Century Gothic"/>
              <a:cs typeface="Century Gothic"/>
              <a:sym typeface="Century Gothic"/>
            </a:endParaRPr>
          </a:p>
          <a:p>
            <a:pPr indent="-127000" lvl="0" marL="0" marR="0" rtl="0" algn="l">
              <a:spcBef>
                <a:spcPts val="998"/>
              </a:spcBef>
              <a:spcAft>
                <a:spcPts val="0"/>
              </a:spcAft>
              <a:buClr>
                <a:srgbClr val="415588"/>
              </a:buClr>
              <a:buSzPts val="2000"/>
              <a:buFont typeface="Arial"/>
              <a:buChar char="•"/>
            </a:pPr>
            <a:r>
              <a:rPr b="0" i="0" lang="en-US" sz="2000" u="none" cap="none" strike="noStrike">
                <a:solidFill>
                  <a:srgbClr val="000000"/>
                </a:solidFill>
                <a:latin typeface="Century Gothic"/>
                <a:ea typeface="Century Gothic"/>
                <a:cs typeface="Century Gothic"/>
                <a:sym typeface="Century Gothic"/>
              </a:rPr>
              <a:t>Enhanced and advanced existing knowledge on destination management development</a:t>
            </a:r>
            <a:endParaRPr b="0" i="0" sz="2000" u="none" cap="none" strike="noStrike">
              <a:solidFill>
                <a:srgbClr val="000000"/>
              </a:solidFill>
              <a:latin typeface="Century Gothic"/>
              <a:ea typeface="Century Gothic"/>
              <a:cs typeface="Century Gothic"/>
              <a:sym typeface="Century Gothic"/>
            </a:endParaRPr>
          </a:p>
          <a:p>
            <a:pPr indent="-127000" lvl="0" marL="0" marR="0" rtl="0" algn="l">
              <a:spcBef>
                <a:spcPts val="998"/>
              </a:spcBef>
              <a:spcAft>
                <a:spcPts val="0"/>
              </a:spcAft>
              <a:buClr>
                <a:srgbClr val="415588"/>
              </a:buClr>
              <a:buSzPts val="2000"/>
              <a:buFont typeface="Arial"/>
              <a:buChar char="•"/>
            </a:pPr>
            <a:r>
              <a:rPr b="0" i="0" lang="en-US" sz="2000" u="none" cap="none" strike="noStrike">
                <a:solidFill>
                  <a:srgbClr val="000000"/>
                </a:solidFill>
                <a:latin typeface="Century Gothic"/>
                <a:ea typeface="Century Gothic"/>
                <a:cs typeface="Century Gothic"/>
                <a:sym typeface="Century Gothic"/>
              </a:rPr>
              <a:t>Strengthened critical competences to analyse current conditions of work</a:t>
            </a:r>
            <a:endParaRPr b="0" i="0" sz="2000" u="none" cap="none" strike="noStrike">
              <a:solidFill>
                <a:srgbClr val="000000"/>
              </a:solidFill>
              <a:latin typeface="Century Gothic"/>
              <a:ea typeface="Century Gothic"/>
              <a:cs typeface="Century Gothic"/>
              <a:sym typeface="Century Gothic"/>
            </a:endParaRPr>
          </a:p>
          <a:p>
            <a:pPr indent="-127000" lvl="0" marL="0" marR="0" rtl="0" algn="l">
              <a:spcBef>
                <a:spcPts val="998"/>
              </a:spcBef>
              <a:spcAft>
                <a:spcPts val="0"/>
              </a:spcAft>
              <a:buClr>
                <a:srgbClr val="415588"/>
              </a:buClr>
              <a:buSzPts val="2000"/>
              <a:buFont typeface="Arial"/>
              <a:buChar char="•"/>
            </a:pPr>
            <a:r>
              <a:rPr b="0" i="0" lang="en-US" sz="2000" u="none" cap="none" strike="noStrike">
                <a:solidFill>
                  <a:srgbClr val="000000"/>
                </a:solidFill>
                <a:latin typeface="Century Gothic"/>
                <a:ea typeface="Century Gothic"/>
                <a:cs typeface="Century Gothic"/>
                <a:sym typeface="Century Gothic"/>
              </a:rPr>
              <a:t>Decided on actions for the future</a:t>
            </a:r>
            <a:endParaRPr b="0" i="0" sz="2000" u="none" cap="none" strike="noStrike">
              <a:solidFill>
                <a:srgbClr val="000000"/>
              </a:solidFill>
              <a:latin typeface="Century Gothic"/>
              <a:ea typeface="Century Gothic"/>
              <a:cs typeface="Century Gothic"/>
              <a:sym typeface="Century Gothic"/>
            </a:endParaRPr>
          </a:p>
          <a:p>
            <a:pPr indent="-127000" lvl="0" marL="0" marR="0" rtl="0" algn="l">
              <a:spcBef>
                <a:spcPts val="998"/>
              </a:spcBef>
              <a:spcAft>
                <a:spcPts val="0"/>
              </a:spcAft>
              <a:buClr>
                <a:srgbClr val="415588"/>
              </a:buClr>
              <a:buSzPts val="2000"/>
              <a:buFont typeface="Arial"/>
              <a:buChar char="•"/>
            </a:pPr>
            <a:r>
              <a:rPr b="0" i="0" lang="en-US" sz="2000" u="none" cap="none" strike="noStrike">
                <a:solidFill>
                  <a:srgbClr val="000000"/>
                </a:solidFill>
                <a:latin typeface="Century Gothic"/>
                <a:ea typeface="Century Gothic"/>
                <a:cs typeface="Century Gothic"/>
                <a:sym typeface="Century Gothic"/>
              </a:rPr>
              <a:t>New knowledge, skills and competencies are developed through the interactions between participants and sharing of existing local knowledge and experience.</a:t>
            </a:r>
            <a:endParaRPr b="0" i="0" sz="2000" u="none" cap="none" strike="noStrike">
              <a:solidFill>
                <a:srgbClr val="000000"/>
              </a:solidFill>
              <a:latin typeface="Century Gothic"/>
              <a:ea typeface="Century Gothic"/>
              <a:cs typeface="Century Gothic"/>
              <a:sym typeface="Century Gothic"/>
            </a:endParaRPr>
          </a:p>
          <a:p>
            <a:pPr indent="-127000" lvl="0" marL="0" marR="0" rtl="0" algn="l">
              <a:spcBef>
                <a:spcPts val="998"/>
              </a:spcBef>
              <a:spcAft>
                <a:spcPts val="0"/>
              </a:spcAft>
              <a:buClr>
                <a:srgbClr val="415588"/>
              </a:buClr>
              <a:buSzPts val="2000"/>
              <a:buFont typeface="Arial"/>
              <a:buChar char="•"/>
            </a:pPr>
            <a:r>
              <a:rPr b="0" i="0" lang="en-US" sz="2000" u="none" cap="none" strike="noStrike">
                <a:solidFill>
                  <a:srgbClr val="000000"/>
                </a:solidFill>
                <a:latin typeface="Century Gothic"/>
                <a:ea typeface="Century Gothic"/>
                <a:cs typeface="Century Gothic"/>
                <a:sym typeface="Century Gothic"/>
              </a:rPr>
              <a:t>Analyzed the data on the GEO DEMA App,</a:t>
            </a:r>
            <a:endParaRPr b="0" i="0" sz="2000" u="none" cap="none" strike="noStrike">
              <a:solidFill>
                <a:srgbClr val="000000"/>
              </a:solidFill>
              <a:latin typeface="Century Gothic"/>
              <a:ea typeface="Century Gothic"/>
              <a:cs typeface="Century Gothic"/>
              <a:sym typeface="Century Gothic"/>
            </a:endParaRPr>
          </a:p>
          <a:p>
            <a:pPr indent="0" lvl="0" marL="0" marR="0" rtl="0" algn="l">
              <a:spcBef>
                <a:spcPts val="998"/>
              </a:spcBef>
              <a:spcAft>
                <a:spcPts val="0"/>
              </a:spcAft>
              <a:buClr>
                <a:srgbClr val="415588"/>
              </a:buClr>
              <a:buSzPts val="2000"/>
              <a:buFont typeface="Arial"/>
              <a:buNone/>
            </a:pPr>
            <a:r>
              <a:t/>
            </a:r>
            <a:endParaRPr b="0" i="0" sz="2000" u="none" cap="none" strike="noStrike">
              <a:solidFill>
                <a:srgbClr val="000000"/>
              </a:solidFill>
              <a:latin typeface="Century Gothic"/>
              <a:ea typeface="Century Gothic"/>
              <a:cs typeface="Century Gothic"/>
              <a:sym typeface="Century Gothic"/>
            </a:endParaRPr>
          </a:p>
          <a:p>
            <a:pPr indent="0" lvl="0" marL="0" marR="0" rtl="0" algn="l">
              <a:spcBef>
                <a:spcPts val="998"/>
              </a:spcBef>
              <a:spcAft>
                <a:spcPts val="0"/>
              </a:spcAft>
              <a:buClr>
                <a:srgbClr val="415588"/>
              </a:buClr>
              <a:buSzPts val="2000"/>
              <a:buFont typeface="Arial"/>
              <a:buNone/>
            </a:pPr>
            <a:r>
              <a:t/>
            </a:r>
            <a:endParaRPr b="0" i="0" sz="2000" u="none" cap="none" strike="noStrike">
              <a:solidFill>
                <a:srgbClr val="000000"/>
              </a:solidFill>
              <a:latin typeface="Century Gothic"/>
              <a:ea typeface="Century Gothic"/>
              <a:cs typeface="Century Gothic"/>
              <a:sym typeface="Century Gothic"/>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2022-03-27T12:38:04Z</dcterms:created>
  <dc:creator>Microsoft Office Kullanıcısı</dc:creator>
</cp:coreProperties>
</file>