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d442b4446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3d442b4446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3d442b4446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3d442b4446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3d442b4446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3d442b4446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3d442b444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3d442b444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3d442b444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3d442b444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3d442b444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3d442b444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3d442b4446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3d442b4446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3d442b4446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3d442b4446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3d442b4446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3d442b4446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3d442b4446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3d442b444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3d442b4446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3d442b4446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Relationship Id="rId4" Type="http://schemas.openxmlformats.org/officeDocument/2006/relationships/image" Target="../media/image1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Relationship Id="rId4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11700" y="2834125"/>
            <a:ext cx="48567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National Gallery of Slovenia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The Smartdema Project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1275" y="0"/>
            <a:ext cx="257175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4350275" cy="131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9475" y="1420100"/>
            <a:ext cx="4964526" cy="3723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4035123" cy="302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7925"/>
            <a:ext cx="4572001" cy="45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0350" y="669850"/>
            <a:ext cx="4473651" cy="4473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72001" cy="45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7075" y="706575"/>
            <a:ext cx="4436925" cy="443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997" y="0"/>
            <a:ext cx="848200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" y="0"/>
            <a:ext cx="447577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5750" y="863550"/>
            <a:ext cx="4668251" cy="3384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8206" y="0"/>
            <a:ext cx="700758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3701" y="0"/>
            <a:ext cx="240124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7586" y="0"/>
            <a:ext cx="231387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8791" y="0"/>
            <a:ext cx="289321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7791" y="0"/>
            <a:ext cx="289321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